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3" r:id="rId4"/>
    <p:sldMasterId id="2147484126" r:id="rId5"/>
  </p:sldMasterIdLst>
  <p:notesMasterIdLst>
    <p:notesMasterId r:id="rId43"/>
  </p:notesMasterIdLst>
  <p:handoutMasterIdLst>
    <p:handoutMasterId r:id="rId44"/>
  </p:handoutMasterIdLst>
  <p:sldIdLst>
    <p:sldId id="1857" r:id="rId6"/>
    <p:sldId id="2076138016" r:id="rId7"/>
    <p:sldId id="2076137878" r:id="rId8"/>
    <p:sldId id="2076137888" r:id="rId9"/>
    <p:sldId id="2076137886" r:id="rId10"/>
    <p:sldId id="2076137329" r:id="rId11"/>
    <p:sldId id="2076137279" r:id="rId12"/>
    <p:sldId id="2076137277" r:id="rId13"/>
    <p:sldId id="2076137280" r:id="rId14"/>
    <p:sldId id="2076137284" r:id="rId15"/>
    <p:sldId id="2076137282" r:id="rId16"/>
    <p:sldId id="2076137285" r:id="rId17"/>
    <p:sldId id="2076138018" r:id="rId18"/>
    <p:sldId id="2076137636" r:id="rId19"/>
    <p:sldId id="2076137631" r:id="rId20"/>
    <p:sldId id="2076137633" r:id="rId21"/>
    <p:sldId id="2076137634" r:id="rId22"/>
    <p:sldId id="2076137635" r:id="rId23"/>
    <p:sldId id="2076138017" r:id="rId24"/>
    <p:sldId id="2076137637" r:id="rId25"/>
    <p:sldId id="2076137289" r:id="rId26"/>
    <p:sldId id="2076137291" r:id="rId27"/>
    <p:sldId id="1986" r:id="rId28"/>
    <p:sldId id="2076138014" r:id="rId29"/>
    <p:sldId id="8749" r:id="rId30"/>
    <p:sldId id="2076137890" r:id="rId31"/>
    <p:sldId id="3825" r:id="rId32"/>
    <p:sldId id="8752" r:id="rId33"/>
    <p:sldId id="3829" r:id="rId34"/>
    <p:sldId id="8754" r:id="rId35"/>
    <p:sldId id="8755" r:id="rId36"/>
    <p:sldId id="8756" r:id="rId37"/>
    <p:sldId id="2076136447" r:id="rId38"/>
    <p:sldId id="8753" r:id="rId39"/>
    <p:sldId id="1849" r:id="rId40"/>
    <p:sldId id="280" r:id="rId41"/>
    <p:sldId id="1532" r:id="rId4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852F0516-9A01-4A84-B2A9-5EE71BE55F01}">
          <p14:sldIdLst>
            <p14:sldId id="1857"/>
          </p14:sldIdLst>
        </p14:section>
        <p14:section name="Module start" id="{CC3A4A11-6CC1-47C9-B86D-D540DD007A9C}">
          <p14:sldIdLst>
            <p14:sldId id="2076138016"/>
          </p14:sldIdLst>
        </p14:section>
        <p14:section name="Analytics" id="{6AD8B132-5F1C-44F7-9E21-FB347F886004}">
          <p14:sldIdLst>
            <p14:sldId id="2076137878"/>
            <p14:sldId id="2076137888"/>
            <p14:sldId id="2076137886"/>
            <p14:sldId id="2076137329"/>
            <p14:sldId id="2076137279"/>
            <p14:sldId id="2076137277"/>
            <p14:sldId id="2076137280"/>
            <p14:sldId id="2076137284"/>
            <p14:sldId id="2076137282"/>
            <p14:sldId id="2076137285"/>
            <p14:sldId id="2076138018"/>
            <p14:sldId id="2076137636"/>
            <p14:sldId id="2076137631"/>
            <p14:sldId id="2076137633"/>
            <p14:sldId id="2076137634"/>
            <p14:sldId id="2076137635"/>
            <p14:sldId id="2076138017"/>
            <p14:sldId id="2076137637"/>
            <p14:sldId id="2076137289"/>
            <p14:sldId id="2076137291"/>
            <p14:sldId id="1986"/>
            <p14:sldId id="2076138014"/>
          </p14:sldIdLst>
        </p14:section>
        <p14:section name="Office Audit" id="{DB1D94EF-4AE1-4554-B287-A440BD03D206}">
          <p14:sldIdLst>
            <p14:sldId id="8749"/>
            <p14:sldId id="2076137890"/>
            <p14:sldId id="3825"/>
            <p14:sldId id="8752"/>
            <p14:sldId id="3829"/>
          </p14:sldIdLst>
        </p14:section>
        <p14:section name="CDS audit" id="{C0874DE2-A28C-4BB7-8E2F-BA7025BFCE61}">
          <p14:sldIdLst>
            <p14:sldId id="8754"/>
            <p14:sldId id="8755"/>
            <p14:sldId id="8756"/>
          </p14:sldIdLst>
        </p14:section>
        <p14:section name="Release and health updates" id="{54D8D7DA-CEEB-4FF4-B7BD-57060B5EF0D3}">
          <p14:sldIdLst>
            <p14:sldId id="2076136447"/>
            <p14:sldId id="8753"/>
            <p14:sldId id="1849"/>
            <p14:sldId id="280"/>
          </p14:sldIdLst>
        </p14:section>
        <p14:section name="Appendix" id="{09BA2DD6-D842-46D0-952A-C3832F30CA54}">
          <p14:sldIdLst>
            <p14:sldId id="153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karose" initials="v" lastIdx="6" clrIdx="0"/>
  <p:cmAuthor id="7" name="George Doubinski (SOLUTIONS NET PTY LTD)" initials="GD(NPL" lastIdx="29" clrIdx="7">
    <p:extLst>
      <p:ext uri="{19B8F6BF-5375-455C-9EA6-DF929625EA0E}">
        <p15:presenceInfo xmlns:p15="http://schemas.microsoft.com/office/powerpoint/2012/main" userId="S-1-5-21-778427548-827394404-3517438508-1001" providerId="AD"/>
      </p:ext>
    </p:extLst>
  </p:cmAuthor>
  <p:cmAuthor id="1" name="kghaffari" initials="k" lastIdx="3" clrIdx="1"/>
  <p:cmAuthor id="8" name="Julie Yack" initials="JY" lastIdx="7" clrIdx="8">
    <p:extLst>
      <p:ext uri="{19B8F6BF-5375-455C-9EA6-DF929625EA0E}">
        <p15:presenceInfo xmlns:p15="http://schemas.microsoft.com/office/powerpoint/2012/main" userId="69a26d0b1d12c0a5" providerId="Windows Live"/>
      </p:ext>
    </p:extLst>
  </p:cmAuthor>
  <p:cmAuthor id="2" name="awatson" initials="aw" lastIdx="5" clrIdx="2"/>
  <p:cmAuthor id="9" name="Manuela Pichler" initials="MP" lastIdx="7" clrIdx="9">
    <p:extLst>
      <p:ext uri="{19B8F6BF-5375-455C-9EA6-DF929625EA0E}">
        <p15:presenceInfo xmlns:p15="http://schemas.microsoft.com/office/powerpoint/2012/main" userId="S::mapichle@microsoft.com::07a841c1-49c8-4352-a8c3-3a0d96cf9a08" providerId="AD"/>
      </p:ext>
    </p:extLst>
  </p:cmAuthor>
  <p:cmAuthor id="3" name="John" initials="J" lastIdx="2" clrIdx="3"/>
  <p:cmAuthor id="4" name="David Yack" initials="DY" lastIdx="2" clrIdx="4">
    <p:extLst>
      <p:ext uri="{19B8F6BF-5375-455C-9EA6-DF929625EA0E}">
        <p15:presenceInfo xmlns:p15="http://schemas.microsoft.com/office/powerpoint/2012/main" userId="David Yack" providerId="None"/>
      </p:ext>
    </p:extLst>
  </p:cmAuthor>
  <p:cmAuthor id="5" name="Britta Scampton" initials="BS" lastIdx="2" clrIdx="5">
    <p:extLst>
      <p:ext uri="{19B8F6BF-5375-455C-9EA6-DF929625EA0E}">
        <p15:presenceInfo xmlns:p15="http://schemas.microsoft.com/office/powerpoint/2012/main" userId="S-1-5-21-1659004503-1364589140-1801674531-5439" providerId="AD"/>
      </p:ext>
    </p:extLst>
  </p:cmAuthor>
  <p:cmAuthor id="6" name="David Yack (Snapographs)" initials="DY(" lastIdx="1" clrIdx="6">
    <p:extLst>
      <p:ext uri="{19B8F6BF-5375-455C-9EA6-DF929625EA0E}">
        <p15:presenceInfo xmlns:p15="http://schemas.microsoft.com/office/powerpoint/2012/main" userId="David Yack (Snapograph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B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8C412F-0B41-4B16-98B6-10A955678B60}" v="12" dt="2020-11-27T13:29:46.2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8" autoAdjust="0"/>
    <p:restoredTop sz="86415" autoAdjust="0"/>
  </p:normalViewPr>
  <p:slideViewPr>
    <p:cSldViewPr snapToGrid="0">
      <p:cViewPr varScale="1">
        <p:scale>
          <a:sx n="108" d="100"/>
          <a:sy n="108" d="100"/>
        </p:scale>
        <p:origin x="78" y="41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3.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a Pichler" userId="07a841c1-49c8-4352-a8c3-3a0d96cf9a08" providerId="ADAL" clId="{BB80296C-6F1E-4729-B180-C3A228909109}"/>
    <pc:docChg chg="custSel modSld">
      <pc:chgData name="Manuela Pichler" userId="07a841c1-49c8-4352-a8c3-3a0d96cf9a08" providerId="ADAL" clId="{BB80296C-6F1E-4729-B180-C3A228909109}" dt="2019-10-22T17:02:05.920" v="393" actId="2056"/>
      <pc:docMkLst>
        <pc:docMk/>
      </pc:docMkLst>
      <pc:sldChg chg="modCm">
        <pc:chgData name="Manuela Pichler" userId="07a841c1-49c8-4352-a8c3-3a0d96cf9a08" providerId="ADAL" clId="{BB80296C-6F1E-4729-B180-C3A228909109}" dt="2019-10-22T17:02:05.920" v="393" actId="2056"/>
        <pc:sldMkLst>
          <pc:docMk/>
          <pc:sldMk cId="2338889134" sldId="8715"/>
        </pc:sldMkLst>
      </pc:sldChg>
      <pc:sldChg chg="delCm">
        <pc:chgData name="Manuela Pichler" userId="07a841c1-49c8-4352-a8c3-3a0d96cf9a08" providerId="ADAL" clId="{BB80296C-6F1E-4729-B180-C3A228909109}" dt="2019-10-22T16:51:27.633" v="0" actId="1592"/>
        <pc:sldMkLst>
          <pc:docMk/>
          <pc:sldMk cId="1292073334" sldId="2076136456"/>
        </pc:sldMkLst>
      </pc:sldChg>
      <pc:sldChg chg="modSp">
        <pc:chgData name="Manuela Pichler" userId="07a841c1-49c8-4352-a8c3-3a0d96cf9a08" providerId="ADAL" clId="{BB80296C-6F1E-4729-B180-C3A228909109}" dt="2019-10-22T16:57:40.622" v="390" actId="1076"/>
        <pc:sldMkLst>
          <pc:docMk/>
          <pc:sldMk cId="2904940427" sldId="2076136458"/>
        </pc:sldMkLst>
        <pc:spChg chg="mod">
          <ac:chgData name="Manuela Pichler" userId="07a841c1-49c8-4352-a8c3-3a0d96cf9a08" providerId="ADAL" clId="{BB80296C-6F1E-4729-B180-C3A228909109}" dt="2019-10-22T16:57:35.608" v="389" actId="404"/>
          <ac:spMkLst>
            <pc:docMk/>
            <pc:sldMk cId="2904940427" sldId="2076136458"/>
            <ac:spMk id="3" creationId="{C66774C2-F834-42E5-9120-25D7ACA66DA8}"/>
          </ac:spMkLst>
        </pc:spChg>
        <pc:graphicFrameChg chg="mod modGraphic">
          <ac:chgData name="Manuela Pichler" userId="07a841c1-49c8-4352-a8c3-3a0d96cf9a08" providerId="ADAL" clId="{BB80296C-6F1E-4729-B180-C3A228909109}" dt="2019-10-22T16:57:40.622" v="390" actId="1076"/>
          <ac:graphicFrameMkLst>
            <pc:docMk/>
            <pc:sldMk cId="2904940427" sldId="2076136458"/>
            <ac:graphicFrameMk id="10" creationId="{42061396-E6D0-462E-92A9-EB2F3BD9BB28}"/>
          </ac:graphicFrameMkLst>
        </pc:graphicFrameChg>
      </pc:sldChg>
    </pc:docChg>
  </pc:docChgLst>
  <pc:docChgLst>
    <pc:chgData name="Manuela Pichler" userId="S::mapichle@microsoft.com::07a841c1-49c8-4352-a8c3-3a0d96cf9a08" providerId="AD" clId="Web-{BC3AAFDD-64BB-4C68-AC26-A5E1C283D935}"/>
    <pc:docChg chg="modSld">
      <pc:chgData name="Manuela Pichler" userId="S::mapichle@microsoft.com::07a841c1-49c8-4352-a8c3-3a0d96cf9a08" providerId="AD" clId="Web-{BC3AAFDD-64BB-4C68-AC26-A5E1C283D935}" dt="2019-10-16T10:13:26.877" v="3" actId="20577"/>
      <pc:docMkLst>
        <pc:docMk/>
      </pc:docMkLst>
      <pc:sldChg chg="modSp">
        <pc:chgData name="Manuela Pichler" userId="S::mapichle@microsoft.com::07a841c1-49c8-4352-a8c3-3a0d96cf9a08" providerId="AD" clId="Web-{BC3AAFDD-64BB-4C68-AC26-A5E1C283D935}" dt="2019-10-16T10:13:24.408" v="2" actId="20577"/>
        <pc:sldMkLst>
          <pc:docMk/>
          <pc:sldMk cId="1292073334" sldId="2076136456"/>
        </pc:sldMkLst>
        <pc:spChg chg="mod">
          <ac:chgData name="Manuela Pichler" userId="S::mapichle@microsoft.com::07a841c1-49c8-4352-a8c3-3a0d96cf9a08" providerId="AD" clId="Web-{BC3AAFDD-64BB-4C68-AC26-A5E1C283D935}" dt="2019-10-16T10:13:24.408" v="2" actId="20577"/>
          <ac:spMkLst>
            <pc:docMk/>
            <pc:sldMk cId="1292073334" sldId="2076136456"/>
            <ac:spMk id="12" creationId="{920147E9-C04F-4CDA-869C-B866D9F88CB8}"/>
          </ac:spMkLst>
        </pc:spChg>
      </pc:sldChg>
      <pc:sldChg chg="modSp">
        <pc:chgData name="Manuela Pichler" userId="S::mapichle@microsoft.com::07a841c1-49c8-4352-a8c3-3a0d96cf9a08" providerId="AD" clId="Web-{BC3AAFDD-64BB-4C68-AC26-A5E1C283D935}" dt="2019-10-16T10:13:26.877" v="3" actId="20577"/>
        <pc:sldMkLst>
          <pc:docMk/>
          <pc:sldMk cId="3038119671" sldId="2076136459"/>
        </pc:sldMkLst>
        <pc:spChg chg="mod">
          <ac:chgData name="Manuela Pichler" userId="S::mapichle@microsoft.com::07a841c1-49c8-4352-a8c3-3a0d96cf9a08" providerId="AD" clId="Web-{BC3AAFDD-64BB-4C68-AC26-A5E1C283D935}" dt="2019-10-16T10:13:26.877" v="3" actId="20577"/>
          <ac:spMkLst>
            <pc:docMk/>
            <pc:sldMk cId="3038119671" sldId="2076136459"/>
            <ac:spMk id="12" creationId="{920147E9-C04F-4CDA-869C-B866D9F88CB8}"/>
          </ac:spMkLst>
        </pc:spChg>
      </pc:sldChg>
    </pc:docChg>
  </pc:docChgLst>
  <pc:docChgLst>
    <pc:chgData name="Manuela Pichler" userId="07a841c1-49c8-4352-a8c3-3a0d96cf9a08" providerId="ADAL" clId="{0673D50C-1618-48F6-9BA9-EA94B7893C17}"/>
    <pc:docChg chg="modSld">
      <pc:chgData name="Manuela Pichler" userId="07a841c1-49c8-4352-a8c3-3a0d96cf9a08" providerId="ADAL" clId="{0673D50C-1618-48F6-9BA9-EA94B7893C17}" dt="2019-11-19T17:09:07.010" v="0"/>
      <pc:docMkLst>
        <pc:docMk/>
      </pc:docMkLst>
      <pc:sldChg chg="modCm">
        <pc:chgData name="Manuela Pichler" userId="07a841c1-49c8-4352-a8c3-3a0d96cf9a08" providerId="ADAL" clId="{0673D50C-1618-48F6-9BA9-EA94B7893C17}" dt="2019-11-19T17:09:07.010" v="0"/>
        <pc:sldMkLst>
          <pc:docMk/>
          <pc:sldMk cId="2338889134" sldId="8715"/>
        </pc:sldMkLst>
      </pc:sldChg>
    </pc:docChg>
  </pc:docChgLst>
  <pc:docChgLst>
    <pc:chgData name="Manuela Pichler" userId="07a841c1-49c8-4352-a8c3-3a0d96cf9a08" providerId="ADAL" clId="{3F8C412F-0B41-4B16-98B6-10A955678B60}"/>
    <pc:docChg chg="custSel addSld delSld modSld delSection modSection">
      <pc:chgData name="Manuela Pichler" userId="07a841c1-49c8-4352-a8c3-3a0d96cf9a08" providerId="ADAL" clId="{3F8C412F-0B41-4B16-98B6-10A955678B60}" dt="2020-11-27T13:34:01.327" v="105" actId="47"/>
      <pc:docMkLst>
        <pc:docMk/>
      </pc:docMkLst>
      <pc:sldChg chg="add">
        <pc:chgData name="Manuela Pichler" userId="07a841c1-49c8-4352-a8c3-3a0d96cf9a08" providerId="ADAL" clId="{3F8C412F-0B41-4B16-98B6-10A955678B60}" dt="2020-11-27T13:25:49.419" v="73"/>
        <pc:sldMkLst>
          <pc:docMk/>
          <pc:sldMk cId="3129417321" sldId="1986"/>
        </pc:sldMkLst>
      </pc:sldChg>
      <pc:sldChg chg="del">
        <pc:chgData name="Manuela Pichler" userId="07a841c1-49c8-4352-a8c3-3a0d96cf9a08" providerId="ADAL" clId="{3F8C412F-0B41-4B16-98B6-10A955678B60}" dt="2020-11-27T13:26:33.442" v="76" actId="47"/>
        <pc:sldMkLst>
          <pc:docMk/>
          <pc:sldMk cId="221549981" sldId="3826"/>
        </pc:sldMkLst>
      </pc:sldChg>
      <pc:sldChg chg="addSp delSp modSp mod">
        <pc:chgData name="Manuela Pichler" userId="07a841c1-49c8-4352-a8c3-3a0d96cf9a08" providerId="ADAL" clId="{3F8C412F-0B41-4B16-98B6-10A955678B60}" dt="2020-11-27T13:29:50.103" v="104" actId="1076"/>
        <pc:sldMkLst>
          <pc:docMk/>
          <pc:sldMk cId="3063442278" sldId="3829"/>
        </pc:sldMkLst>
        <pc:picChg chg="del">
          <ac:chgData name="Manuela Pichler" userId="07a841c1-49c8-4352-a8c3-3a0d96cf9a08" providerId="ADAL" clId="{3F8C412F-0B41-4B16-98B6-10A955678B60}" dt="2020-11-27T13:29:46.238" v="102" actId="478"/>
          <ac:picMkLst>
            <pc:docMk/>
            <pc:sldMk cId="3063442278" sldId="3829"/>
            <ac:picMk id="12" creationId="{266B8BD3-7D2D-40FE-A651-241426E989BF}"/>
          </ac:picMkLst>
        </pc:picChg>
        <pc:picChg chg="del">
          <ac:chgData name="Manuela Pichler" userId="07a841c1-49c8-4352-a8c3-3a0d96cf9a08" providerId="ADAL" clId="{3F8C412F-0B41-4B16-98B6-10A955678B60}" dt="2020-11-27T13:29:25.291" v="100" actId="478"/>
          <ac:picMkLst>
            <pc:docMk/>
            <pc:sldMk cId="3063442278" sldId="3829"/>
            <ac:picMk id="13" creationId="{BDE2C5A1-3A3A-4CB8-86DA-940CCB8FFC85}"/>
          </ac:picMkLst>
        </pc:picChg>
        <pc:picChg chg="del">
          <ac:chgData name="Manuela Pichler" userId="07a841c1-49c8-4352-a8c3-3a0d96cf9a08" providerId="ADAL" clId="{3F8C412F-0B41-4B16-98B6-10A955678B60}" dt="2020-11-27T13:29:26.479" v="101" actId="478"/>
          <ac:picMkLst>
            <pc:docMk/>
            <pc:sldMk cId="3063442278" sldId="3829"/>
            <ac:picMk id="14" creationId="{0942D450-3180-401F-8E53-2CFD155AAA1A}"/>
          </ac:picMkLst>
        </pc:picChg>
        <pc:picChg chg="add mod">
          <ac:chgData name="Manuela Pichler" userId="07a841c1-49c8-4352-a8c3-3a0d96cf9a08" providerId="ADAL" clId="{3F8C412F-0B41-4B16-98B6-10A955678B60}" dt="2020-11-27T13:29:50.103" v="104" actId="1076"/>
          <ac:picMkLst>
            <pc:docMk/>
            <pc:sldMk cId="3063442278" sldId="3829"/>
            <ac:picMk id="17" creationId="{8C68F669-BAE8-4393-B46E-B691B30FDC44}"/>
          </ac:picMkLst>
        </pc:picChg>
      </pc:sldChg>
      <pc:sldChg chg="del">
        <pc:chgData name="Manuela Pichler" userId="07a841c1-49c8-4352-a8c3-3a0d96cf9a08" providerId="ADAL" clId="{3F8C412F-0B41-4B16-98B6-10A955678B60}" dt="2020-11-27T13:28:47.424" v="96" actId="47"/>
        <pc:sldMkLst>
          <pc:docMk/>
          <pc:sldMk cId="919574129" sldId="3844"/>
        </pc:sldMkLst>
      </pc:sldChg>
      <pc:sldChg chg="delSp modSp add del mod">
        <pc:chgData name="Manuela Pichler" userId="07a841c1-49c8-4352-a8c3-3a0d96cf9a08" providerId="ADAL" clId="{3F8C412F-0B41-4B16-98B6-10A955678B60}" dt="2020-11-27T13:34:01.327" v="105" actId="47"/>
        <pc:sldMkLst>
          <pc:docMk/>
          <pc:sldMk cId="1187122429" sldId="3848"/>
        </pc:sldMkLst>
        <pc:spChg chg="mod">
          <ac:chgData name="Manuela Pichler" userId="07a841c1-49c8-4352-a8c3-3a0d96cf9a08" providerId="ADAL" clId="{3F8C412F-0B41-4B16-98B6-10A955678B60}" dt="2020-11-27T13:27:39.058" v="89" actId="20577"/>
          <ac:spMkLst>
            <pc:docMk/>
            <pc:sldMk cId="1187122429" sldId="3848"/>
            <ac:spMk id="27" creationId="{4D5EBA4F-06FD-4855-B1BA-E13619653E4D}"/>
          </ac:spMkLst>
        </pc:spChg>
        <pc:graphicFrameChg chg="del">
          <ac:chgData name="Manuela Pichler" userId="07a841c1-49c8-4352-a8c3-3a0d96cf9a08" providerId="ADAL" clId="{3F8C412F-0B41-4B16-98B6-10A955678B60}" dt="2020-11-27T13:27:31.867" v="79" actId="478"/>
          <ac:graphicFrameMkLst>
            <pc:docMk/>
            <pc:sldMk cId="1187122429" sldId="3848"/>
            <ac:graphicFrameMk id="13" creationId="{CAF1D11D-3B9F-4D59-80C7-CECBE2F6E100}"/>
          </ac:graphicFrameMkLst>
        </pc:graphicFrameChg>
      </pc:sldChg>
      <pc:sldChg chg="del">
        <pc:chgData name="Manuela Pichler" userId="07a841c1-49c8-4352-a8c3-3a0d96cf9a08" providerId="ADAL" clId="{3F8C412F-0B41-4B16-98B6-10A955678B60}" dt="2020-11-27T13:25:25.937" v="71" actId="47"/>
        <pc:sldMkLst>
          <pc:docMk/>
          <pc:sldMk cId="192328006" sldId="3853"/>
        </pc:sldMkLst>
      </pc:sldChg>
      <pc:sldChg chg="del">
        <pc:chgData name="Manuela Pichler" userId="07a841c1-49c8-4352-a8c3-3a0d96cf9a08" providerId="ADAL" clId="{3F8C412F-0B41-4B16-98B6-10A955678B60}" dt="2020-11-27T13:26:52.215" v="77" actId="47"/>
        <pc:sldMkLst>
          <pc:docMk/>
          <pc:sldMk cId="3374878198" sldId="8457"/>
        </pc:sldMkLst>
      </pc:sldChg>
      <pc:sldChg chg="del">
        <pc:chgData name="Manuela Pichler" userId="07a841c1-49c8-4352-a8c3-3a0d96cf9a08" providerId="ADAL" clId="{3F8C412F-0B41-4B16-98B6-10A955678B60}" dt="2020-11-27T13:26:33.442" v="76" actId="47"/>
        <pc:sldMkLst>
          <pc:docMk/>
          <pc:sldMk cId="2338889134" sldId="8715"/>
        </pc:sldMkLst>
      </pc:sldChg>
      <pc:sldChg chg="del">
        <pc:chgData name="Manuela Pichler" userId="07a841c1-49c8-4352-a8c3-3a0d96cf9a08" providerId="ADAL" clId="{3F8C412F-0B41-4B16-98B6-10A955678B60}" dt="2020-11-27T13:26:33.442" v="76" actId="47"/>
        <pc:sldMkLst>
          <pc:docMk/>
          <pc:sldMk cId="937238578" sldId="8744"/>
        </pc:sldMkLst>
      </pc:sldChg>
      <pc:sldChg chg="del">
        <pc:chgData name="Manuela Pichler" userId="07a841c1-49c8-4352-a8c3-3a0d96cf9a08" providerId="ADAL" clId="{3F8C412F-0B41-4B16-98B6-10A955678B60}" dt="2020-11-27T13:26:33.442" v="76" actId="47"/>
        <pc:sldMkLst>
          <pc:docMk/>
          <pc:sldMk cId="3070025828" sldId="8748"/>
        </pc:sldMkLst>
      </pc:sldChg>
      <pc:sldChg chg="modSp modNotes">
        <pc:chgData name="Manuela Pichler" userId="07a841c1-49c8-4352-a8c3-3a0d96cf9a08" providerId="ADAL" clId="{3F8C412F-0B41-4B16-98B6-10A955678B60}" dt="2020-11-27T13:29:12.059" v="99"/>
        <pc:sldMkLst>
          <pc:docMk/>
          <pc:sldMk cId="3171755912" sldId="8749"/>
        </pc:sldMkLst>
        <pc:spChg chg="mod">
          <ac:chgData name="Manuela Pichler" userId="07a841c1-49c8-4352-a8c3-3a0d96cf9a08" providerId="ADAL" clId="{3F8C412F-0B41-4B16-98B6-10A955678B60}" dt="2020-11-27T13:29:12.059" v="99"/>
          <ac:spMkLst>
            <pc:docMk/>
            <pc:sldMk cId="3171755912" sldId="8749"/>
            <ac:spMk id="6" creationId="{92955382-49F8-432D-AA96-77078D254D31}"/>
          </ac:spMkLst>
        </pc:spChg>
      </pc:sldChg>
      <pc:sldChg chg="del">
        <pc:chgData name="Manuela Pichler" userId="07a841c1-49c8-4352-a8c3-3a0d96cf9a08" providerId="ADAL" clId="{3F8C412F-0B41-4B16-98B6-10A955678B60}" dt="2020-11-27T13:26:33.442" v="76" actId="47"/>
        <pc:sldMkLst>
          <pc:docMk/>
          <pc:sldMk cId="2287713709" sldId="8751"/>
        </pc:sldMkLst>
      </pc:sldChg>
      <pc:sldChg chg="modSp">
        <pc:chgData name="Manuela Pichler" userId="07a841c1-49c8-4352-a8c3-3a0d96cf9a08" providerId="ADAL" clId="{3F8C412F-0B41-4B16-98B6-10A955678B60}" dt="2020-11-27T13:29:12.059" v="99"/>
        <pc:sldMkLst>
          <pc:docMk/>
          <pc:sldMk cId="1244230386" sldId="8754"/>
        </pc:sldMkLst>
        <pc:spChg chg="mod">
          <ac:chgData name="Manuela Pichler" userId="07a841c1-49c8-4352-a8c3-3a0d96cf9a08" providerId="ADAL" clId="{3F8C412F-0B41-4B16-98B6-10A955678B60}" dt="2020-11-27T13:29:12.059" v="99"/>
          <ac:spMkLst>
            <pc:docMk/>
            <pc:sldMk cId="1244230386" sldId="8754"/>
            <ac:spMk id="2" creationId="{3DCC10FF-EA98-4891-8815-FB3C6BB9C55F}"/>
          </ac:spMkLst>
        </pc:spChg>
      </pc:sldChg>
      <pc:sldChg chg="modSp modNotes">
        <pc:chgData name="Manuela Pichler" userId="07a841c1-49c8-4352-a8c3-3a0d96cf9a08" providerId="ADAL" clId="{3F8C412F-0B41-4B16-98B6-10A955678B60}" dt="2020-11-27T13:29:12.059" v="99"/>
        <pc:sldMkLst>
          <pc:docMk/>
          <pc:sldMk cId="3073453499" sldId="8755"/>
        </pc:sldMkLst>
        <pc:spChg chg="mod">
          <ac:chgData name="Manuela Pichler" userId="07a841c1-49c8-4352-a8c3-3a0d96cf9a08" providerId="ADAL" clId="{3F8C412F-0B41-4B16-98B6-10A955678B60}" dt="2020-11-27T13:29:12.059" v="99"/>
          <ac:spMkLst>
            <pc:docMk/>
            <pc:sldMk cId="3073453499" sldId="8755"/>
            <ac:spMk id="2" creationId="{D609C800-FC63-492C-AA20-83ED682A4314}"/>
          </ac:spMkLst>
        </pc:spChg>
      </pc:sldChg>
      <pc:sldChg chg="del">
        <pc:chgData name="Manuela Pichler" userId="07a841c1-49c8-4352-a8c3-3a0d96cf9a08" providerId="ADAL" clId="{3F8C412F-0B41-4B16-98B6-10A955678B60}" dt="2020-11-27T13:26:33.442" v="76" actId="47"/>
        <pc:sldMkLst>
          <pc:docMk/>
          <pc:sldMk cId="1365082235" sldId="8758"/>
        </pc:sldMkLst>
      </pc:sldChg>
      <pc:sldChg chg="del">
        <pc:chgData name="Manuela Pichler" userId="07a841c1-49c8-4352-a8c3-3a0d96cf9a08" providerId="ADAL" clId="{3F8C412F-0B41-4B16-98B6-10A955678B60}" dt="2020-11-27T13:26:33.442" v="76" actId="47"/>
        <pc:sldMkLst>
          <pc:docMk/>
          <pc:sldMk cId="3033507338" sldId="8759"/>
        </pc:sldMkLst>
      </pc:sldChg>
      <pc:sldChg chg="del">
        <pc:chgData name="Manuela Pichler" userId="07a841c1-49c8-4352-a8c3-3a0d96cf9a08" providerId="ADAL" clId="{3F8C412F-0B41-4B16-98B6-10A955678B60}" dt="2020-11-27T13:26:33.442" v="76" actId="47"/>
        <pc:sldMkLst>
          <pc:docMk/>
          <pc:sldMk cId="867207942" sldId="8761"/>
        </pc:sldMkLst>
      </pc:sldChg>
      <pc:sldChg chg="del">
        <pc:chgData name="Manuela Pichler" userId="07a841c1-49c8-4352-a8c3-3a0d96cf9a08" providerId="ADAL" clId="{3F8C412F-0B41-4B16-98B6-10A955678B60}" dt="2020-11-27T13:26:33.442" v="76" actId="47"/>
        <pc:sldMkLst>
          <pc:docMk/>
          <pc:sldMk cId="99446138" sldId="8762"/>
        </pc:sldMkLst>
      </pc:sldChg>
      <pc:sldChg chg="del">
        <pc:chgData name="Manuela Pichler" userId="07a841c1-49c8-4352-a8c3-3a0d96cf9a08" providerId="ADAL" clId="{3F8C412F-0B41-4B16-98B6-10A955678B60}" dt="2020-11-27T13:26:33.442" v="76" actId="47"/>
        <pc:sldMkLst>
          <pc:docMk/>
          <pc:sldMk cId="495954312" sldId="8765"/>
        </pc:sldMkLst>
      </pc:sldChg>
      <pc:sldChg chg="del">
        <pc:chgData name="Manuela Pichler" userId="07a841c1-49c8-4352-a8c3-3a0d96cf9a08" providerId="ADAL" clId="{3F8C412F-0B41-4B16-98B6-10A955678B60}" dt="2020-11-27T13:15:26.134" v="4" actId="47"/>
        <pc:sldMkLst>
          <pc:docMk/>
          <pc:sldMk cId="240085487" sldId="2076136438"/>
        </pc:sldMkLst>
      </pc:sldChg>
      <pc:sldChg chg="del">
        <pc:chgData name="Manuela Pichler" userId="07a841c1-49c8-4352-a8c3-3a0d96cf9a08" providerId="ADAL" clId="{3F8C412F-0B41-4B16-98B6-10A955678B60}" dt="2020-11-27T13:26:33.442" v="76" actId="47"/>
        <pc:sldMkLst>
          <pc:docMk/>
          <pc:sldMk cId="3287030947" sldId="2076136439"/>
        </pc:sldMkLst>
      </pc:sldChg>
      <pc:sldChg chg="del">
        <pc:chgData name="Manuela Pichler" userId="07a841c1-49c8-4352-a8c3-3a0d96cf9a08" providerId="ADAL" clId="{3F8C412F-0B41-4B16-98B6-10A955678B60}" dt="2020-11-27T13:26:33.442" v="76" actId="47"/>
        <pc:sldMkLst>
          <pc:docMk/>
          <pc:sldMk cId="1222177881" sldId="2076136441"/>
        </pc:sldMkLst>
      </pc:sldChg>
      <pc:sldChg chg="del">
        <pc:chgData name="Manuela Pichler" userId="07a841c1-49c8-4352-a8c3-3a0d96cf9a08" providerId="ADAL" clId="{3F8C412F-0B41-4B16-98B6-10A955678B60}" dt="2020-11-27T13:26:52.215" v="77" actId="47"/>
        <pc:sldMkLst>
          <pc:docMk/>
          <pc:sldMk cId="385829245" sldId="2076136445"/>
        </pc:sldMkLst>
      </pc:sldChg>
      <pc:sldChg chg="del">
        <pc:chgData name="Manuela Pichler" userId="07a841c1-49c8-4352-a8c3-3a0d96cf9a08" providerId="ADAL" clId="{3F8C412F-0B41-4B16-98B6-10A955678B60}" dt="2020-11-27T13:26:52.215" v="77" actId="47"/>
        <pc:sldMkLst>
          <pc:docMk/>
          <pc:sldMk cId="143896393" sldId="2076136446"/>
        </pc:sldMkLst>
      </pc:sldChg>
      <pc:sldChg chg="add">
        <pc:chgData name="Manuela Pichler" userId="07a841c1-49c8-4352-a8c3-3a0d96cf9a08" providerId="ADAL" clId="{3F8C412F-0B41-4B16-98B6-10A955678B60}" dt="2020-11-27T13:23:39.683" v="67"/>
        <pc:sldMkLst>
          <pc:docMk/>
          <pc:sldMk cId="2734336414" sldId="2076137277"/>
        </pc:sldMkLst>
      </pc:sldChg>
      <pc:sldChg chg="add">
        <pc:chgData name="Manuela Pichler" userId="07a841c1-49c8-4352-a8c3-3a0d96cf9a08" providerId="ADAL" clId="{3F8C412F-0B41-4B16-98B6-10A955678B60}" dt="2020-11-27T13:23:39.683" v="67"/>
        <pc:sldMkLst>
          <pc:docMk/>
          <pc:sldMk cId="2158751975" sldId="2076137279"/>
        </pc:sldMkLst>
      </pc:sldChg>
      <pc:sldChg chg="add">
        <pc:chgData name="Manuela Pichler" userId="07a841c1-49c8-4352-a8c3-3a0d96cf9a08" providerId="ADAL" clId="{3F8C412F-0B41-4B16-98B6-10A955678B60}" dt="2020-11-27T13:23:39.683" v="67"/>
        <pc:sldMkLst>
          <pc:docMk/>
          <pc:sldMk cId="702449863" sldId="2076137280"/>
        </pc:sldMkLst>
      </pc:sldChg>
      <pc:sldChg chg="add">
        <pc:chgData name="Manuela Pichler" userId="07a841c1-49c8-4352-a8c3-3a0d96cf9a08" providerId="ADAL" clId="{3F8C412F-0B41-4B16-98B6-10A955678B60}" dt="2020-11-27T13:23:39.683" v="67"/>
        <pc:sldMkLst>
          <pc:docMk/>
          <pc:sldMk cId="903406480" sldId="2076137282"/>
        </pc:sldMkLst>
      </pc:sldChg>
      <pc:sldChg chg="add">
        <pc:chgData name="Manuela Pichler" userId="07a841c1-49c8-4352-a8c3-3a0d96cf9a08" providerId="ADAL" clId="{3F8C412F-0B41-4B16-98B6-10A955678B60}" dt="2020-11-27T13:23:39.683" v="67"/>
        <pc:sldMkLst>
          <pc:docMk/>
          <pc:sldMk cId="3042170533" sldId="2076137284"/>
        </pc:sldMkLst>
      </pc:sldChg>
      <pc:sldChg chg="add">
        <pc:chgData name="Manuela Pichler" userId="07a841c1-49c8-4352-a8c3-3a0d96cf9a08" providerId="ADAL" clId="{3F8C412F-0B41-4B16-98B6-10A955678B60}" dt="2020-11-27T13:23:39.683" v="67"/>
        <pc:sldMkLst>
          <pc:docMk/>
          <pc:sldMk cId="2826215841" sldId="2076137285"/>
        </pc:sldMkLst>
      </pc:sldChg>
      <pc:sldChg chg="add">
        <pc:chgData name="Manuela Pichler" userId="07a841c1-49c8-4352-a8c3-3a0d96cf9a08" providerId="ADAL" clId="{3F8C412F-0B41-4B16-98B6-10A955678B60}" dt="2020-11-27T13:25:22.072" v="70"/>
        <pc:sldMkLst>
          <pc:docMk/>
          <pc:sldMk cId="1538066922" sldId="2076137289"/>
        </pc:sldMkLst>
      </pc:sldChg>
      <pc:sldChg chg="add">
        <pc:chgData name="Manuela Pichler" userId="07a841c1-49c8-4352-a8c3-3a0d96cf9a08" providerId="ADAL" clId="{3F8C412F-0B41-4B16-98B6-10A955678B60}" dt="2020-11-27T13:25:22.072" v="70"/>
        <pc:sldMkLst>
          <pc:docMk/>
          <pc:sldMk cId="2475551667" sldId="2076137291"/>
        </pc:sldMkLst>
      </pc:sldChg>
      <pc:sldChg chg="add del">
        <pc:chgData name="Manuela Pichler" userId="07a841c1-49c8-4352-a8c3-3a0d96cf9a08" providerId="ADAL" clId="{3F8C412F-0B41-4B16-98B6-10A955678B60}" dt="2020-11-27T13:24:48.891" v="68" actId="47"/>
        <pc:sldMkLst>
          <pc:docMk/>
          <pc:sldMk cId="2250078073" sldId="2076137306"/>
        </pc:sldMkLst>
      </pc:sldChg>
      <pc:sldChg chg="add del">
        <pc:chgData name="Manuela Pichler" userId="07a841c1-49c8-4352-a8c3-3a0d96cf9a08" providerId="ADAL" clId="{3F8C412F-0B41-4B16-98B6-10A955678B60}" dt="2020-11-27T13:24:55.823" v="69" actId="47"/>
        <pc:sldMkLst>
          <pc:docMk/>
          <pc:sldMk cId="4220202639" sldId="2076137307"/>
        </pc:sldMkLst>
      </pc:sldChg>
      <pc:sldChg chg="add del">
        <pc:chgData name="Manuela Pichler" userId="07a841c1-49c8-4352-a8c3-3a0d96cf9a08" providerId="ADAL" clId="{3F8C412F-0B41-4B16-98B6-10A955678B60}" dt="2020-11-27T13:24:55.823" v="69" actId="47"/>
        <pc:sldMkLst>
          <pc:docMk/>
          <pc:sldMk cId="1136260654" sldId="2076137319"/>
        </pc:sldMkLst>
      </pc:sldChg>
      <pc:sldChg chg="add del">
        <pc:chgData name="Manuela Pichler" userId="07a841c1-49c8-4352-a8c3-3a0d96cf9a08" providerId="ADAL" clId="{3F8C412F-0B41-4B16-98B6-10A955678B60}" dt="2020-11-27T13:24:55.823" v="69" actId="47"/>
        <pc:sldMkLst>
          <pc:docMk/>
          <pc:sldMk cId="3712958790" sldId="2076137320"/>
        </pc:sldMkLst>
      </pc:sldChg>
      <pc:sldChg chg="add del">
        <pc:chgData name="Manuela Pichler" userId="07a841c1-49c8-4352-a8c3-3a0d96cf9a08" providerId="ADAL" clId="{3F8C412F-0B41-4B16-98B6-10A955678B60}" dt="2020-11-27T13:24:55.823" v="69" actId="47"/>
        <pc:sldMkLst>
          <pc:docMk/>
          <pc:sldMk cId="234750384" sldId="2076137321"/>
        </pc:sldMkLst>
      </pc:sldChg>
      <pc:sldChg chg="add del">
        <pc:chgData name="Manuela Pichler" userId="07a841c1-49c8-4352-a8c3-3a0d96cf9a08" providerId="ADAL" clId="{3F8C412F-0B41-4B16-98B6-10A955678B60}" dt="2020-11-27T13:24:55.823" v="69" actId="47"/>
        <pc:sldMkLst>
          <pc:docMk/>
          <pc:sldMk cId="3093589177" sldId="2076137322"/>
        </pc:sldMkLst>
      </pc:sldChg>
      <pc:sldChg chg="add del">
        <pc:chgData name="Manuela Pichler" userId="07a841c1-49c8-4352-a8c3-3a0d96cf9a08" providerId="ADAL" clId="{3F8C412F-0B41-4B16-98B6-10A955678B60}" dt="2020-11-27T13:34:01.327" v="105" actId="47"/>
        <pc:sldMkLst>
          <pc:docMk/>
          <pc:sldMk cId="3640459631" sldId="2076137327"/>
        </pc:sldMkLst>
      </pc:sldChg>
      <pc:sldChg chg="add">
        <pc:chgData name="Manuela Pichler" userId="07a841c1-49c8-4352-a8c3-3a0d96cf9a08" providerId="ADAL" clId="{3F8C412F-0B41-4B16-98B6-10A955678B60}" dt="2020-11-27T13:23:01.250" v="65"/>
        <pc:sldMkLst>
          <pc:docMk/>
          <pc:sldMk cId="2194364556" sldId="2076137329"/>
        </pc:sldMkLst>
      </pc:sldChg>
      <pc:sldChg chg="add del">
        <pc:chgData name="Manuela Pichler" userId="07a841c1-49c8-4352-a8c3-3a0d96cf9a08" providerId="ADAL" clId="{3F8C412F-0B41-4B16-98B6-10A955678B60}" dt="2020-11-27T13:34:01.327" v="105" actId="47"/>
        <pc:sldMkLst>
          <pc:docMk/>
          <pc:sldMk cId="313597629" sldId="2076137628"/>
        </pc:sldMkLst>
      </pc:sldChg>
      <pc:sldChg chg="add">
        <pc:chgData name="Manuela Pichler" userId="07a841c1-49c8-4352-a8c3-3a0d96cf9a08" providerId="ADAL" clId="{3F8C412F-0B41-4B16-98B6-10A955678B60}" dt="2020-11-27T13:20:46.642" v="6"/>
        <pc:sldMkLst>
          <pc:docMk/>
          <pc:sldMk cId="3335091078" sldId="2076137631"/>
        </pc:sldMkLst>
      </pc:sldChg>
      <pc:sldChg chg="add">
        <pc:chgData name="Manuela Pichler" userId="07a841c1-49c8-4352-a8c3-3a0d96cf9a08" providerId="ADAL" clId="{3F8C412F-0B41-4B16-98B6-10A955678B60}" dt="2020-11-27T13:21:08.330" v="7"/>
        <pc:sldMkLst>
          <pc:docMk/>
          <pc:sldMk cId="3691721392" sldId="2076137633"/>
        </pc:sldMkLst>
      </pc:sldChg>
      <pc:sldChg chg="add">
        <pc:chgData name="Manuela Pichler" userId="07a841c1-49c8-4352-a8c3-3a0d96cf9a08" providerId="ADAL" clId="{3F8C412F-0B41-4B16-98B6-10A955678B60}" dt="2020-11-27T13:21:08.330" v="7"/>
        <pc:sldMkLst>
          <pc:docMk/>
          <pc:sldMk cId="1206780609" sldId="2076137634"/>
        </pc:sldMkLst>
      </pc:sldChg>
      <pc:sldChg chg="modSp add mod">
        <pc:chgData name="Manuela Pichler" userId="07a841c1-49c8-4352-a8c3-3a0d96cf9a08" providerId="ADAL" clId="{3F8C412F-0B41-4B16-98B6-10A955678B60}" dt="2020-11-27T13:21:27.222" v="8" actId="20577"/>
        <pc:sldMkLst>
          <pc:docMk/>
          <pc:sldMk cId="1795078795" sldId="2076137635"/>
        </pc:sldMkLst>
        <pc:spChg chg="mod">
          <ac:chgData name="Manuela Pichler" userId="07a841c1-49c8-4352-a8c3-3a0d96cf9a08" providerId="ADAL" clId="{3F8C412F-0B41-4B16-98B6-10A955678B60}" dt="2020-11-27T13:21:27.222" v="8" actId="20577"/>
          <ac:spMkLst>
            <pc:docMk/>
            <pc:sldMk cId="1795078795" sldId="2076137635"/>
            <ac:spMk id="4" creationId="{DE4E3065-8F04-4B6B-9969-B9DA961BE6FB}"/>
          </ac:spMkLst>
        </pc:spChg>
      </pc:sldChg>
      <pc:sldChg chg="add">
        <pc:chgData name="Manuela Pichler" userId="07a841c1-49c8-4352-a8c3-3a0d96cf9a08" providerId="ADAL" clId="{3F8C412F-0B41-4B16-98B6-10A955678B60}" dt="2020-11-27T13:20:38.934" v="5"/>
        <pc:sldMkLst>
          <pc:docMk/>
          <pc:sldMk cId="3786275086" sldId="2076137636"/>
        </pc:sldMkLst>
      </pc:sldChg>
      <pc:sldChg chg="add">
        <pc:chgData name="Manuela Pichler" userId="07a841c1-49c8-4352-a8c3-3a0d96cf9a08" providerId="ADAL" clId="{3F8C412F-0B41-4B16-98B6-10A955678B60}" dt="2020-11-27T13:21:08.330" v="7"/>
        <pc:sldMkLst>
          <pc:docMk/>
          <pc:sldMk cId="1793243589" sldId="2076137637"/>
        </pc:sldMkLst>
      </pc:sldChg>
      <pc:sldChg chg="modNotes">
        <pc:chgData name="Manuela Pichler" userId="07a841c1-49c8-4352-a8c3-3a0d96cf9a08" providerId="ADAL" clId="{3F8C412F-0B41-4B16-98B6-10A955678B60}" dt="2020-11-27T13:29:12.059" v="99"/>
        <pc:sldMkLst>
          <pc:docMk/>
          <pc:sldMk cId="524515018" sldId="2076137886"/>
        </pc:sldMkLst>
      </pc:sldChg>
      <pc:sldChg chg="del">
        <pc:chgData name="Manuela Pichler" userId="07a841c1-49c8-4352-a8c3-3a0d96cf9a08" providerId="ADAL" clId="{3F8C412F-0B41-4B16-98B6-10A955678B60}" dt="2020-11-27T13:23:37.154" v="66" actId="47"/>
        <pc:sldMkLst>
          <pc:docMk/>
          <pc:sldMk cId="3299717301" sldId="2076137887"/>
        </pc:sldMkLst>
      </pc:sldChg>
      <pc:sldChg chg="modNotes">
        <pc:chgData name="Manuela Pichler" userId="07a841c1-49c8-4352-a8c3-3a0d96cf9a08" providerId="ADAL" clId="{3F8C412F-0B41-4B16-98B6-10A955678B60}" dt="2020-11-27T13:29:12.059" v="99"/>
        <pc:sldMkLst>
          <pc:docMk/>
          <pc:sldMk cId="3917613021" sldId="2076137888"/>
        </pc:sldMkLst>
      </pc:sldChg>
      <pc:sldChg chg="del">
        <pc:chgData name="Manuela Pichler" userId="07a841c1-49c8-4352-a8c3-3a0d96cf9a08" providerId="ADAL" clId="{3F8C412F-0B41-4B16-98B6-10A955678B60}" dt="2020-11-27T13:28:43.089" v="95" actId="47"/>
        <pc:sldMkLst>
          <pc:docMk/>
          <pc:sldMk cId="2974435674" sldId="2076137889"/>
        </pc:sldMkLst>
      </pc:sldChg>
      <pc:sldChg chg="del">
        <pc:chgData name="Manuela Pichler" userId="07a841c1-49c8-4352-a8c3-3a0d96cf9a08" providerId="ADAL" clId="{3F8C412F-0B41-4B16-98B6-10A955678B60}" dt="2020-11-27T13:15:08.315" v="0" actId="47"/>
        <pc:sldMkLst>
          <pc:docMk/>
          <pc:sldMk cId="1352860513" sldId="2076137891"/>
        </pc:sldMkLst>
      </pc:sldChg>
      <pc:sldChg chg="modSp mod">
        <pc:chgData name="Manuela Pichler" userId="07a841c1-49c8-4352-a8c3-3a0d96cf9a08" providerId="ADAL" clId="{3F8C412F-0B41-4B16-98B6-10A955678B60}" dt="2020-11-27T13:28:02.651" v="91" actId="2711"/>
        <pc:sldMkLst>
          <pc:docMk/>
          <pc:sldMk cId="3540747794" sldId="2076138014"/>
        </pc:sldMkLst>
        <pc:spChg chg="mod">
          <ac:chgData name="Manuela Pichler" userId="07a841c1-49c8-4352-a8c3-3a0d96cf9a08" providerId="ADAL" clId="{3F8C412F-0B41-4B16-98B6-10A955678B60}" dt="2020-11-27T13:28:02.651" v="91" actId="2711"/>
          <ac:spMkLst>
            <pc:docMk/>
            <pc:sldMk cId="3540747794" sldId="2076138014"/>
            <ac:spMk id="3" creationId="{1272ADBC-B3A7-44A9-B81B-48EE83D3627B}"/>
          </ac:spMkLst>
        </pc:spChg>
      </pc:sldChg>
      <pc:sldChg chg="modSp del mod">
        <pc:chgData name="Manuela Pichler" userId="07a841c1-49c8-4352-a8c3-3a0d96cf9a08" providerId="ADAL" clId="{3F8C412F-0B41-4B16-98B6-10A955678B60}" dt="2020-11-27T13:25:51.543" v="74" actId="47"/>
        <pc:sldMkLst>
          <pc:docMk/>
          <pc:sldMk cId="1086960280" sldId="2076138015"/>
        </pc:sldMkLst>
        <pc:spChg chg="mod">
          <ac:chgData name="Manuela Pichler" userId="07a841c1-49c8-4352-a8c3-3a0d96cf9a08" providerId="ADAL" clId="{3F8C412F-0B41-4B16-98B6-10A955678B60}" dt="2020-11-27T13:25:42.010" v="72" actId="207"/>
          <ac:spMkLst>
            <pc:docMk/>
            <pc:sldMk cId="1086960280" sldId="2076138015"/>
            <ac:spMk id="49" creationId="{7094A7FA-457D-4D6F-AF28-0CA687E89A76}"/>
          </ac:spMkLst>
        </pc:spChg>
        <pc:spChg chg="mod">
          <ac:chgData name="Manuela Pichler" userId="07a841c1-49c8-4352-a8c3-3a0d96cf9a08" providerId="ADAL" clId="{3F8C412F-0B41-4B16-98B6-10A955678B60}" dt="2020-11-27T13:25:42.010" v="72" actId="207"/>
          <ac:spMkLst>
            <pc:docMk/>
            <pc:sldMk cId="1086960280" sldId="2076138015"/>
            <ac:spMk id="50" creationId="{9B7C62F6-1F46-4DEF-89BD-23281DBEECD5}"/>
          </ac:spMkLst>
        </pc:spChg>
      </pc:sldChg>
      <pc:sldChg chg="modSp add mod">
        <pc:chgData name="Manuela Pichler" userId="07a841c1-49c8-4352-a8c3-3a0d96cf9a08" providerId="ADAL" clId="{3F8C412F-0B41-4B16-98B6-10A955678B60}" dt="2020-11-27T13:29:07.401" v="98"/>
        <pc:sldMkLst>
          <pc:docMk/>
          <pc:sldMk cId="2025577078" sldId="2076138016"/>
        </pc:sldMkLst>
        <pc:spChg chg="mod">
          <ac:chgData name="Manuela Pichler" userId="07a841c1-49c8-4352-a8c3-3a0d96cf9a08" providerId="ADAL" clId="{3F8C412F-0B41-4B16-98B6-10A955678B60}" dt="2020-11-27T13:15:10.134" v="2" actId="27636"/>
          <ac:spMkLst>
            <pc:docMk/>
            <pc:sldMk cId="2025577078" sldId="2076138016"/>
            <ac:spMk id="2" creationId="{4E029936-1927-4845-B3E1-DE4879B6CB41}"/>
          </ac:spMkLst>
        </pc:spChg>
        <pc:graphicFrameChg chg="mod">
          <ac:chgData name="Manuela Pichler" userId="07a841c1-49c8-4352-a8c3-3a0d96cf9a08" providerId="ADAL" clId="{3F8C412F-0B41-4B16-98B6-10A955678B60}" dt="2020-11-27T13:29:07.401" v="98"/>
          <ac:graphicFrameMkLst>
            <pc:docMk/>
            <pc:sldMk cId="2025577078" sldId="2076138016"/>
            <ac:graphicFrameMk id="3" creationId="{BE58F067-D2F9-4AA3-B3C9-81DC33F10AD9}"/>
          </ac:graphicFrameMkLst>
        </pc:graphicFrameChg>
        <pc:graphicFrameChg chg="mod">
          <ac:chgData name="Manuela Pichler" userId="07a841c1-49c8-4352-a8c3-3a0d96cf9a08" providerId="ADAL" clId="{3F8C412F-0B41-4B16-98B6-10A955678B60}" dt="2020-11-27T13:15:24.002" v="3" actId="207"/>
          <ac:graphicFrameMkLst>
            <pc:docMk/>
            <pc:sldMk cId="2025577078" sldId="2076138016"/>
            <ac:graphicFrameMk id="8" creationId="{BDF76376-96FF-425B-AD02-C9788E410B4C}"/>
          </ac:graphicFrameMkLst>
        </pc:graphicFrameChg>
      </pc:sldChg>
      <pc:sldChg chg="addSp delSp modSp add mod">
        <pc:chgData name="Manuela Pichler" userId="07a841c1-49c8-4352-a8c3-3a0d96cf9a08" providerId="ADAL" clId="{3F8C412F-0B41-4B16-98B6-10A955678B60}" dt="2020-11-27T13:22:27.956" v="64" actId="14100"/>
        <pc:sldMkLst>
          <pc:docMk/>
          <pc:sldMk cId="3273462978" sldId="2076138017"/>
        </pc:sldMkLst>
        <pc:spChg chg="mod">
          <ac:chgData name="Manuela Pichler" userId="07a841c1-49c8-4352-a8c3-3a0d96cf9a08" providerId="ADAL" clId="{3F8C412F-0B41-4B16-98B6-10A955678B60}" dt="2020-11-27T13:21:54.819" v="51" actId="20577"/>
          <ac:spMkLst>
            <pc:docMk/>
            <pc:sldMk cId="3273462978" sldId="2076138017"/>
            <ac:spMk id="4" creationId="{DE4E3065-8F04-4B6B-9969-B9DA961BE6FB}"/>
          </ac:spMkLst>
        </pc:spChg>
        <pc:grpChg chg="del">
          <ac:chgData name="Manuela Pichler" userId="07a841c1-49c8-4352-a8c3-3a0d96cf9a08" providerId="ADAL" clId="{3F8C412F-0B41-4B16-98B6-10A955678B60}" dt="2020-11-27T13:22:13.592" v="52" actId="478"/>
          <ac:grpSpMkLst>
            <pc:docMk/>
            <pc:sldMk cId="3273462978" sldId="2076138017"/>
            <ac:grpSpMk id="3" creationId="{DD3A62DB-126E-49B8-B2CA-365A4B699941}"/>
          </ac:grpSpMkLst>
        </pc:grpChg>
        <pc:picChg chg="add mod">
          <ac:chgData name="Manuela Pichler" userId="07a841c1-49c8-4352-a8c3-3a0d96cf9a08" providerId="ADAL" clId="{3F8C412F-0B41-4B16-98B6-10A955678B60}" dt="2020-11-27T13:22:27.956" v="64" actId="14100"/>
          <ac:picMkLst>
            <pc:docMk/>
            <pc:sldMk cId="3273462978" sldId="2076138017"/>
            <ac:picMk id="6" creationId="{B0C27DBA-BB14-4AF7-BAA7-C2FB6ECD144E}"/>
          </ac:picMkLst>
        </pc:picChg>
      </pc:sldChg>
      <pc:sldChg chg="add">
        <pc:chgData name="Manuela Pichler" userId="07a841c1-49c8-4352-a8c3-3a0d96cf9a08" providerId="ADAL" clId="{3F8C412F-0B41-4B16-98B6-10A955678B60}" dt="2020-11-27T13:26:10.906" v="75" actId="22"/>
        <pc:sldMkLst>
          <pc:docMk/>
          <pc:sldMk cId="3819645117" sldId="2076138018"/>
        </pc:sldMkLst>
      </pc:sldChg>
      <pc:sldMasterChg chg="delSldLayout">
        <pc:chgData name="Manuela Pichler" userId="07a841c1-49c8-4352-a8c3-3a0d96cf9a08" providerId="ADAL" clId="{3F8C412F-0B41-4B16-98B6-10A955678B60}" dt="2020-11-27T13:28:47.424" v="96" actId="47"/>
        <pc:sldMasterMkLst>
          <pc:docMk/>
          <pc:sldMasterMk cId="1919123450" sldId="2147483933"/>
        </pc:sldMasterMkLst>
        <pc:sldLayoutChg chg="del">
          <pc:chgData name="Manuela Pichler" userId="07a841c1-49c8-4352-a8c3-3a0d96cf9a08" providerId="ADAL" clId="{3F8C412F-0B41-4B16-98B6-10A955678B60}" dt="2020-11-27T13:28:47.424" v="96" actId="47"/>
          <pc:sldLayoutMkLst>
            <pc:docMk/>
            <pc:sldMasterMk cId="1919123450" sldId="2147483933"/>
            <pc:sldLayoutMk cId="3833210722" sldId="2147483973"/>
          </pc:sldLayoutMkLst>
        </pc:sldLayoutChg>
      </pc:sldMasterChg>
      <pc:sldMasterChg chg="delSldLayout">
        <pc:chgData name="Manuela Pichler" userId="07a841c1-49c8-4352-a8c3-3a0d96cf9a08" providerId="ADAL" clId="{3F8C412F-0B41-4B16-98B6-10A955678B60}" dt="2020-11-27T13:15:08.315" v="0" actId="47"/>
        <pc:sldMasterMkLst>
          <pc:docMk/>
          <pc:sldMasterMk cId="868143962" sldId="2147484126"/>
        </pc:sldMasterMkLst>
        <pc:sldLayoutChg chg="del">
          <pc:chgData name="Manuela Pichler" userId="07a841c1-49c8-4352-a8c3-3a0d96cf9a08" providerId="ADAL" clId="{3F8C412F-0B41-4B16-98B6-10A955678B60}" dt="2020-11-27T13:15:08.315" v="0" actId="47"/>
          <pc:sldLayoutMkLst>
            <pc:docMk/>
            <pc:sldMasterMk cId="868143962" sldId="2147484126"/>
            <pc:sldLayoutMk cId="3542346751" sldId="2147484159"/>
          </pc:sldLayoutMkLst>
        </pc:sldLayoutChg>
      </pc:sldMasterChg>
    </pc:docChg>
  </pc:docChgLst>
  <pc:docChgLst>
    <pc:chgData name="Manuela Pichler" userId="07a841c1-49c8-4352-a8c3-3a0d96cf9a08" providerId="ADAL" clId="{5BD99FE3-1440-41A9-95DA-4F04845015B6}"/>
    <pc:docChg chg="undo custSel addSld delSld modSld addMainMaster modSection">
      <pc:chgData name="Manuela Pichler" userId="07a841c1-49c8-4352-a8c3-3a0d96cf9a08" providerId="ADAL" clId="{5BD99FE3-1440-41A9-95DA-4F04845015B6}" dt="2020-09-30T16:07:00.142" v="6"/>
      <pc:docMkLst>
        <pc:docMk/>
      </pc:docMkLst>
      <pc:sldChg chg="del">
        <pc:chgData name="Manuela Pichler" userId="07a841c1-49c8-4352-a8c3-3a0d96cf9a08" providerId="ADAL" clId="{5BD99FE3-1440-41A9-95DA-4F04845015B6}" dt="2020-09-30T14:19:12.991" v="4" actId="47"/>
        <pc:sldMkLst>
          <pc:docMk/>
          <pc:sldMk cId="2251549637" sldId="2076136437"/>
        </pc:sldMkLst>
      </pc:sldChg>
      <pc:sldChg chg="del">
        <pc:chgData name="Manuela Pichler" userId="07a841c1-49c8-4352-a8c3-3a0d96cf9a08" providerId="ADAL" clId="{5BD99FE3-1440-41A9-95DA-4F04845015B6}" dt="2020-09-30T16:06:58.255" v="5" actId="47"/>
        <pc:sldMkLst>
          <pc:docMk/>
          <pc:sldMk cId="2904940427" sldId="2076136458"/>
        </pc:sldMkLst>
      </pc:sldChg>
      <pc:sldChg chg="modSp add del">
        <pc:chgData name="Manuela Pichler" userId="07a841c1-49c8-4352-a8c3-3a0d96cf9a08" providerId="ADAL" clId="{5BD99FE3-1440-41A9-95DA-4F04845015B6}" dt="2020-09-30T14:19:10.392" v="3" actId="207"/>
        <pc:sldMkLst>
          <pc:docMk/>
          <pc:sldMk cId="1352860513" sldId="2076137891"/>
        </pc:sldMkLst>
        <pc:graphicFrameChg chg="mod">
          <ac:chgData name="Manuela Pichler" userId="07a841c1-49c8-4352-a8c3-3a0d96cf9a08" providerId="ADAL" clId="{5BD99FE3-1440-41A9-95DA-4F04845015B6}" dt="2020-09-30T14:19:10.392" v="3" actId="207"/>
          <ac:graphicFrameMkLst>
            <pc:docMk/>
            <pc:sldMk cId="1352860513" sldId="2076137891"/>
            <ac:graphicFrameMk id="8" creationId="{BDF76376-96FF-425B-AD02-C9788E410B4C}"/>
          </ac:graphicFrameMkLst>
        </pc:graphicFrameChg>
      </pc:sldChg>
      <pc:sldChg chg="add">
        <pc:chgData name="Manuela Pichler" userId="07a841c1-49c8-4352-a8c3-3a0d96cf9a08" providerId="ADAL" clId="{5BD99FE3-1440-41A9-95DA-4F04845015B6}" dt="2020-09-30T16:07:00.142" v="6"/>
        <pc:sldMkLst>
          <pc:docMk/>
          <pc:sldMk cId="3540747794" sldId="2076138014"/>
        </pc:sldMkLst>
      </pc:sldChg>
      <pc:sldChg chg="add">
        <pc:chgData name="Manuela Pichler" userId="07a841c1-49c8-4352-a8c3-3a0d96cf9a08" providerId="ADAL" clId="{5BD99FE3-1440-41A9-95DA-4F04845015B6}" dt="2020-09-30T16:07:00.142" v="6"/>
        <pc:sldMkLst>
          <pc:docMk/>
          <pc:sldMk cId="1086960280" sldId="2076138015"/>
        </pc:sldMkLst>
      </pc:sldChg>
      <pc:sldMasterChg chg="add addSldLayout">
        <pc:chgData name="Manuela Pichler" userId="07a841c1-49c8-4352-a8c3-3a0d96cf9a08" providerId="ADAL" clId="{5BD99FE3-1440-41A9-95DA-4F04845015B6}" dt="2020-09-30T14:19:06.365" v="2" actId="22"/>
        <pc:sldMasterMkLst>
          <pc:docMk/>
          <pc:sldMasterMk cId="868143962" sldId="2147484126"/>
        </pc:sldMasterMkLst>
        <pc:sldLayoutChg chg="add">
          <pc:chgData name="Manuela Pichler" userId="07a841c1-49c8-4352-a8c3-3a0d96cf9a08" providerId="ADAL" clId="{5BD99FE3-1440-41A9-95DA-4F04845015B6}" dt="2020-09-30T14:19:06.365" v="2" actId="22"/>
          <pc:sldLayoutMkLst>
            <pc:docMk/>
            <pc:sldMasterMk cId="868143962" sldId="2147484126"/>
            <pc:sldLayoutMk cId="1494221371" sldId="2147484127"/>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148264977" sldId="2147484128"/>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562522443" sldId="2147484129"/>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4218026642" sldId="2147484130"/>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632044566" sldId="2147484131"/>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4146855280" sldId="2147484132"/>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4002335837" sldId="2147484133"/>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931009709" sldId="2147484134"/>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724740357" sldId="2147484135"/>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559570562" sldId="2147484136"/>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606352387" sldId="2147484137"/>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894872914" sldId="2147484138"/>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241608342" sldId="2147484139"/>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506773938" sldId="2147484140"/>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154082581" sldId="2147484141"/>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764784954" sldId="2147484142"/>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485116765" sldId="2147484143"/>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614551498" sldId="2147484144"/>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008427677" sldId="2147484145"/>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459070283" sldId="2147484146"/>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738455928" sldId="2147484147"/>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758171894" sldId="2147484148"/>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739358353" sldId="2147484149"/>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85322430" sldId="2147484150"/>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4242803953" sldId="2147484151"/>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670332555" sldId="2147484152"/>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907723803" sldId="2147484153"/>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321086405" sldId="2147484154"/>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826716444" sldId="2147484155"/>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589656738" sldId="2147484156"/>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2491741614" sldId="2147484157"/>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734765350" sldId="2147484158"/>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542346751" sldId="2147484159"/>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755320329" sldId="2147484160"/>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665582167" sldId="2147484161"/>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021916853" sldId="2147484162"/>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764438467" sldId="2147484163"/>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411040177" sldId="2147484164"/>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3945838618" sldId="2147484165"/>
          </pc:sldLayoutMkLst>
        </pc:sldLayoutChg>
        <pc:sldLayoutChg chg="add">
          <pc:chgData name="Manuela Pichler" userId="07a841c1-49c8-4352-a8c3-3a0d96cf9a08" providerId="ADAL" clId="{5BD99FE3-1440-41A9-95DA-4F04845015B6}" dt="2020-09-30T14:19:06.365" v="2" actId="22"/>
          <pc:sldLayoutMkLst>
            <pc:docMk/>
            <pc:sldMasterMk cId="868143962" sldId="2147484126"/>
            <pc:sldLayoutMk cId="1959230958" sldId="2147484166"/>
          </pc:sldLayoutMkLst>
        </pc:sldLayoutChg>
      </pc:sldMasterChg>
    </pc:docChg>
  </pc:docChgLst>
  <pc:docChgLst>
    <pc:chgData name="Manuela Pichler" userId="S::mapichle@microsoft.com::07a841c1-49c8-4352-a8c3-3a0d96cf9a08" providerId="AD" clId="Web-{95EBD045-A60B-EA7B-280D-BF0A58700B7B}"/>
    <pc:docChg chg="delSld modSld modSection">
      <pc:chgData name="Manuela Pichler" userId="S::mapichle@microsoft.com::07a841c1-49c8-4352-a8c3-3a0d96cf9a08" providerId="AD" clId="Web-{95EBD045-A60B-EA7B-280D-BF0A58700B7B}" dt="2019-10-22T18:59:40.257" v="14"/>
      <pc:docMkLst>
        <pc:docMk/>
      </pc:docMkLst>
      <pc:sldChg chg="addCm delCm">
        <pc:chgData name="Manuela Pichler" userId="S::mapichle@microsoft.com::07a841c1-49c8-4352-a8c3-3a0d96cf9a08" providerId="AD" clId="Web-{95EBD045-A60B-EA7B-280D-BF0A58700B7B}" dt="2019-10-22T18:57:56.492" v="3"/>
        <pc:sldMkLst>
          <pc:docMk/>
          <pc:sldMk cId="192328006" sldId="3853"/>
        </pc:sldMkLst>
      </pc:sldChg>
      <pc:sldChg chg="addSp modSp addCm delCm">
        <pc:chgData name="Manuela Pichler" userId="S::mapichle@microsoft.com::07a841c1-49c8-4352-a8c3-3a0d96cf9a08" providerId="AD" clId="Web-{95EBD045-A60B-EA7B-280D-BF0A58700B7B}" dt="2019-10-22T18:59:40.257" v="14"/>
        <pc:sldMkLst>
          <pc:docMk/>
          <pc:sldMk cId="2338889134" sldId="8715"/>
        </pc:sldMkLst>
        <pc:spChg chg="add mod">
          <ac:chgData name="Manuela Pichler" userId="S::mapichle@microsoft.com::07a841c1-49c8-4352-a8c3-3a0d96cf9a08" providerId="AD" clId="Web-{95EBD045-A60B-EA7B-280D-BF0A58700B7B}" dt="2019-10-22T18:59:02.413" v="12"/>
          <ac:spMkLst>
            <pc:docMk/>
            <pc:sldMk cId="2338889134" sldId="8715"/>
            <ac:spMk id="3" creationId="{FFD30836-879D-422D-B9D2-465EB6E09DCB}"/>
          </ac:spMkLst>
        </pc:spChg>
        <pc:grpChg chg="mod">
          <ac:chgData name="Manuela Pichler" userId="S::mapichle@microsoft.com::07a841c1-49c8-4352-a8c3-3a0d96cf9a08" providerId="AD" clId="Web-{95EBD045-A60B-EA7B-280D-BF0A58700B7B}" dt="2019-10-22T18:58:31.210" v="6" actId="1076"/>
          <ac:grpSpMkLst>
            <pc:docMk/>
            <pc:sldMk cId="2338889134" sldId="8715"/>
            <ac:grpSpMk id="30" creationId="{842CA9A0-E141-4609-8338-49D1F88C6521}"/>
          </ac:grpSpMkLst>
        </pc:grpChg>
      </pc:sldChg>
    </pc:docChg>
  </pc:docChgLst>
  <pc:docChgLst>
    <pc:chgData name="Manuela Pichler" userId="07a841c1-49c8-4352-a8c3-3a0d96cf9a08" providerId="ADAL" clId="{EDE31A8C-82D0-4C12-98BB-D0D5D868349D}"/>
    <pc:docChg chg="custSel addSld delSld modSld sldOrd modSection">
      <pc:chgData name="Manuela Pichler" userId="07a841c1-49c8-4352-a8c3-3a0d96cf9a08" providerId="ADAL" clId="{EDE31A8C-82D0-4C12-98BB-D0D5D868349D}" dt="2020-02-28T11:31:32.680" v="20" actId="14100"/>
      <pc:docMkLst>
        <pc:docMk/>
      </pc:docMkLst>
      <pc:sldChg chg="del">
        <pc:chgData name="Manuela Pichler" userId="07a841c1-49c8-4352-a8c3-3a0d96cf9a08" providerId="ADAL" clId="{EDE31A8C-82D0-4C12-98BB-D0D5D868349D}" dt="2020-01-29T11:28:32.738" v="18" actId="47"/>
        <pc:sldMkLst>
          <pc:docMk/>
          <pc:sldMk cId="3129417321" sldId="1986"/>
        </pc:sldMkLst>
      </pc:sldChg>
      <pc:sldChg chg="mod ord modShow">
        <pc:chgData name="Manuela Pichler" userId="07a841c1-49c8-4352-a8c3-3a0d96cf9a08" providerId="ADAL" clId="{EDE31A8C-82D0-4C12-98BB-D0D5D868349D}" dt="2020-01-29T11:27:01.283" v="16" actId="729"/>
        <pc:sldMkLst>
          <pc:docMk/>
          <pc:sldMk cId="192328006" sldId="3853"/>
        </pc:sldMkLst>
      </pc:sldChg>
      <pc:sldChg chg="del">
        <pc:chgData name="Manuela Pichler" userId="07a841c1-49c8-4352-a8c3-3a0d96cf9a08" providerId="ADAL" clId="{EDE31A8C-82D0-4C12-98BB-D0D5D868349D}" dt="2020-01-29T11:26:52.287" v="13" actId="47"/>
        <pc:sldMkLst>
          <pc:docMk/>
          <pc:sldMk cId="1931621074" sldId="8747"/>
        </pc:sldMkLst>
      </pc:sldChg>
      <pc:sldChg chg="del ord">
        <pc:chgData name="Manuela Pichler" userId="07a841c1-49c8-4352-a8c3-3a0d96cf9a08" providerId="ADAL" clId="{EDE31A8C-82D0-4C12-98BB-D0D5D868349D}" dt="2020-01-29T11:26:37.588" v="12" actId="47"/>
        <pc:sldMkLst>
          <pc:docMk/>
          <pc:sldMk cId="1292073334" sldId="2076136456"/>
        </pc:sldMkLst>
      </pc:sldChg>
      <pc:sldChg chg="del">
        <pc:chgData name="Manuela Pichler" userId="07a841c1-49c8-4352-a8c3-3a0d96cf9a08" providerId="ADAL" clId="{EDE31A8C-82D0-4C12-98BB-D0D5D868349D}" dt="2020-01-29T11:26:13.931" v="7" actId="47"/>
        <pc:sldMkLst>
          <pc:docMk/>
          <pc:sldMk cId="2919105580" sldId="2076136457"/>
        </pc:sldMkLst>
      </pc:sldChg>
      <pc:sldChg chg="del">
        <pc:chgData name="Manuela Pichler" userId="07a841c1-49c8-4352-a8c3-3a0d96cf9a08" providerId="ADAL" clId="{EDE31A8C-82D0-4C12-98BB-D0D5D868349D}" dt="2020-01-29T11:26:13.931" v="7" actId="47"/>
        <pc:sldMkLst>
          <pc:docMk/>
          <pc:sldMk cId="3038119671" sldId="2076136459"/>
        </pc:sldMkLst>
      </pc:sldChg>
      <pc:sldChg chg="delSp modSp add mod">
        <pc:chgData name="Manuela Pichler" userId="07a841c1-49c8-4352-a8c3-3a0d96cf9a08" providerId="ADAL" clId="{EDE31A8C-82D0-4C12-98BB-D0D5D868349D}" dt="2020-01-29T11:25:14.053" v="2" actId="478"/>
        <pc:sldMkLst>
          <pc:docMk/>
          <pc:sldMk cId="2988189550" sldId="2076137878"/>
        </pc:sldMkLst>
        <pc:spChg chg="del mod">
          <ac:chgData name="Manuela Pichler" userId="07a841c1-49c8-4352-a8c3-3a0d96cf9a08" providerId="ADAL" clId="{EDE31A8C-82D0-4C12-98BB-D0D5D868349D}" dt="2020-01-29T11:25:14.053" v="2" actId="478"/>
          <ac:spMkLst>
            <pc:docMk/>
            <pc:sldMk cId="2988189550" sldId="2076137878"/>
            <ac:spMk id="3" creationId="{D47D21CB-E422-4FDB-824B-230C488469B3}"/>
          </ac:spMkLst>
        </pc:spChg>
      </pc:sldChg>
      <pc:sldChg chg="delSp add mod">
        <pc:chgData name="Manuela Pichler" userId="07a841c1-49c8-4352-a8c3-3a0d96cf9a08" providerId="ADAL" clId="{EDE31A8C-82D0-4C12-98BB-D0D5D868349D}" dt="2020-01-29T11:26:22.209" v="9" actId="478"/>
        <pc:sldMkLst>
          <pc:docMk/>
          <pc:sldMk cId="524515018" sldId="2076137886"/>
        </pc:sldMkLst>
        <pc:spChg chg="del">
          <ac:chgData name="Manuela Pichler" userId="07a841c1-49c8-4352-a8c3-3a0d96cf9a08" providerId="ADAL" clId="{EDE31A8C-82D0-4C12-98BB-D0D5D868349D}" dt="2020-01-29T11:26:22.209" v="9" actId="478"/>
          <ac:spMkLst>
            <pc:docMk/>
            <pc:sldMk cId="524515018" sldId="2076137886"/>
            <ac:spMk id="3" creationId="{690A987B-7FEE-4D3D-B01D-4A1DFA874685}"/>
          </ac:spMkLst>
        </pc:spChg>
      </pc:sldChg>
      <pc:sldChg chg="modSp add mod">
        <pc:chgData name="Manuela Pichler" userId="07a841c1-49c8-4352-a8c3-3a0d96cf9a08" providerId="ADAL" clId="{EDE31A8C-82D0-4C12-98BB-D0D5D868349D}" dt="2020-02-28T11:31:32.680" v="20" actId="14100"/>
        <pc:sldMkLst>
          <pc:docMk/>
          <pc:sldMk cId="3299717301" sldId="2076137887"/>
        </pc:sldMkLst>
        <pc:picChg chg="mod">
          <ac:chgData name="Manuela Pichler" userId="07a841c1-49c8-4352-a8c3-3a0d96cf9a08" providerId="ADAL" clId="{EDE31A8C-82D0-4C12-98BB-D0D5D868349D}" dt="2020-02-28T11:31:32.680" v="20" actId="14100"/>
          <ac:picMkLst>
            <pc:docMk/>
            <pc:sldMk cId="3299717301" sldId="2076137887"/>
            <ac:picMk id="15" creationId="{6C8A8D41-62D1-4CB0-989B-191248879F87}"/>
          </ac:picMkLst>
        </pc:picChg>
      </pc:sldChg>
      <pc:sldChg chg="add">
        <pc:chgData name="Manuela Pichler" userId="07a841c1-49c8-4352-a8c3-3a0d96cf9a08" providerId="ADAL" clId="{EDE31A8C-82D0-4C12-98BB-D0D5D868349D}" dt="2020-01-29T11:26:36.180" v="11"/>
        <pc:sldMkLst>
          <pc:docMk/>
          <pc:sldMk cId="3917613021" sldId="2076137888"/>
        </pc:sldMkLst>
      </pc:sldChg>
      <pc:sldChg chg="add">
        <pc:chgData name="Manuela Pichler" userId="07a841c1-49c8-4352-a8c3-3a0d96cf9a08" providerId="ADAL" clId="{EDE31A8C-82D0-4C12-98BB-D0D5D868349D}" dt="2020-01-29T11:28:30.714" v="17"/>
        <pc:sldMkLst>
          <pc:docMk/>
          <pc:sldMk cId="2974435674" sldId="2076137889"/>
        </pc:sldMkLst>
      </pc:sldChg>
    </pc:docChg>
  </pc:docChgLst>
  <pc:docChgLst>
    <pc:chgData name="Manuela Pichler" userId="07a841c1-49c8-4352-a8c3-3a0d96cf9a08" providerId="ADAL" clId="{A45404B9-8BA3-433C-BA4B-0923A71032E9}"/>
    <pc:docChg chg="custSel addSld delSld modSld modSection">
      <pc:chgData name="Manuela Pichler" userId="07a841c1-49c8-4352-a8c3-3a0d96cf9a08" providerId="ADAL" clId="{A45404B9-8BA3-433C-BA4B-0923A71032E9}" dt="2019-10-09T09:56:23.826" v="17" actId="47"/>
      <pc:docMkLst>
        <pc:docMk/>
      </pc:docMkLst>
      <pc:sldChg chg="addCm modCm">
        <pc:chgData name="Manuela Pichler" userId="07a841c1-49c8-4352-a8c3-3a0d96cf9a08" providerId="ADAL" clId="{A45404B9-8BA3-433C-BA4B-0923A71032E9}" dt="2019-10-08T15:58:49.567" v="5" actId="2056"/>
        <pc:sldMkLst>
          <pc:docMk/>
          <pc:sldMk cId="192328006" sldId="3853"/>
        </pc:sldMkLst>
      </pc:sldChg>
      <pc:sldChg chg="addCm modCm">
        <pc:chgData name="Manuela Pichler" userId="07a841c1-49c8-4352-a8c3-3a0d96cf9a08" providerId="ADAL" clId="{A45404B9-8BA3-433C-BA4B-0923A71032E9}" dt="2019-10-08T15:59:59.814" v="10" actId="2056"/>
        <pc:sldMkLst>
          <pc:docMk/>
          <pc:sldMk cId="2338889134" sldId="8715"/>
        </pc:sldMkLst>
      </pc:sldChg>
      <pc:sldChg chg="addCm delCm modCm">
        <pc:chgData name="Manuela Pichler" userId="07a841c1-49c8-4352-a8c3-3a0d96cf9a08" providerId="ADAL" clId="{A45404B9-8BA3-433C-BA4B-0923A71032E9}" dt="2019-10-08T15:59:31.982" v="8" actId="1592"/>
        <pc:sldMkLst>
          <pc:docMk/>
          <pc:sldMk cId="1931621074" sldId="8747"/>
        </pc:sldMkLst>
      </pc:sldChg>
      <pc:sldChg chg="add addCm modCm">
        <pc:chgData name="Manuela Pichler" userId="07a841c1-49c8-4352-a8c3-3a0d96cf9a08" providerId="ADAL" clId="{A45404B9-8BA3-433C-BA4B-0923A71032E9}" dt="2019-10-09T09:33:44.955" v="12" actId="2056"/>
        <pc:sldMkLst>
          <pc:docMk/>
          <pc:sldMk cId="1292073334" sldId="2076136456"/>
        </pc:sldMkLst>
      </pc:sldChg>
      <pc:sldChg chg="add">
        <pc:chgData name="Manuela Pichler" userId="07a841c1-49c8-4352-a8c3-3a0d96cf9a08" providerId="ADAL" clId="{A45404B9-8BA3-433C-BA4B-0923A71032E9}" dt="2019-10-08T15:56:59.609" v="0"/>
        <pc:sldMkLst>
          <pc:docMk/>
          <pc:sldMk cId="2919105580" sldId="2076136457"/>
        </pc:sldMkLst>
      </pc:sldChg>
      <pc:sldChg chg="modSp add">
        <pc:chgData name="Manuela Pichler" userId="07a841c1-49c8-4352-a8c3-3a0d96cf9a08" providerId="ADAL" clId="{A45404B9-8BA3-433C-BA4B-0923A71032E9}" dt="2019-10-08T15:57:30.919" v="2" actId="404"/>
        <pc:sldMkLst>
          <pc:docMk/>
          <pc:sldMk cId="2904940427" sldId="2076136458"/>
        </pc:sldMkLst>
        <pc:spChg chg="mod">
          <ac:chgData name="Manuela Pichler" userId="07a841c1-49c8-4352-a8c3-3a0d96cf9a08" providerId="ADAL" clId="{A45404B9-8BA3-433C-BA4B-0923A71032E9}" dt="2019-10-08T15:57:30.919" v="2" actId="404"/>
          <ac:spMkLst>
            <pc:docMk/>
            <pc:sldMk cId="2904940427" sldId="2076136458"/>
            <ac:spMk id="3" creationId="{C66774C2-F834-42E5-9120-25D7ACA66DA8}"/>
          </ac:spMkLst>
        </pc:spChg>
      </pc:sldChg>
      <pc:sldChg chg="add">
        <pc:chgData name="Manuela Pichler" userId="07a841c1-49c8-4352-a8c3-3a0d96cf9a08" providerId="ADAL" clId="{A45404B9-8BA3-433C-BA4B-0923A71032E9}" dt="2019-10-08T15:56:59.609" v="0"/>
        <pc:sldMkLst>
          <pc:docMk/>
          <pc:sldMk cId="3038119671" sldId="2076136459"/>
        </pc:sldMkLst>
      </pc:sldChg>
      <pc:sldMasterChg chg="delSldLayout">
        <pc:chgData name="Manuela Pichler" userId="07a841c1-49c8-4352-a8c3-3a0d96cf9a08" providerId="ADAL" clId="{A45404B9-8BA3-433C-BA4B-0923A71032E9}" dt="2019-10-09T09:56:23.826" v="17" actId="47"/>
        <pc:sldMasterMkLst>
          <pc:docMk/>
          <pc:sldMasterMk cId="2644651193" sldId="2147483744"/>
        </pc:sldMasterMkLst>
      </pc:sldMasterChg>
    </pc:docChg>
  </pc:docChgLst>
  <pc:docChgLst>
    <pc:chgData name="Manuela Pichler" userId="07a841c1-49c8-4352-a8c3-3a0d96cf9a08" providerId="ADAL" clId="{8B11B0DC-8D0E-4A3D-971A-66EFDB62CF81}"/>
    <pc:docChg chg="custSel modSld">
      <pc:chgData name="Manuela Pichler" userId="07a841c1-49c8-4352-a8c3-3a0d96cf9a08" providerId="ADAL" clId="{8B11B0DC-8D0E-4A3D-971A-66EFDB62CF81}" dt="2019-11-26T12:21:36.574" v="484"/>
      <pc:docMkLst>
        <pc:docMk/>
      </pc:docMkLst>
      <pc:sldChg chg="modSp">
        <pc:chgData name="Manuela Pichler" userId="07a841c1-49c8-4352-a8c3-3a0d96cf9a08" providerId="ADAL" clId="{8B11B0DC-8D0E-4A3D-971A-66EFDB62CF81}" dt="2019-11-26T12:04:48.446" v="225" actId="20577"/>
        <pc:sldMkLst>
          <pc:docMk/>
          <pc:sldMk cId="3129417321" sldId="1986"/>
        </pc:sldMkLst>
        <pc:spChg chg="mod">
          <ac:chgData name="Manuela Pichler" userId="07a841c1-49c8-4352-a8c3-3a0d96cf9a08" providerId="ADAL" clId="{8B11B0DC-8D0E-4A3D-971A-66EFDB62CF81}" dt="2019-11-26T12:04:48.446" v="225" actId="20577"/>
          <ac:spMkLst>
            <pc:docMk/>
            <pc:sldMk cId="3129417321" sldId="1986"/>
            <ac:spMk id="3" creationId="{6782451E-FE15-4CB8-81A3-DF0B405E4966}"/>
          </ac:spMkLst>
        </pc:spChg>
      </pc:sldChg>
      <pc:sldChg chg="modSp">
        <pc:chgData name="Manuela Pichler" userId="07a841c1-49c8-4352-a8c3-3a0d96cf9a08" providerId="ADAL" clId="{8B11B0DC-8D0E-4A3D-971A-66EFDB62CF81}" dt="2019-11-26T12:04:25.879" v="187" actId="20577"/>
        <pc:sldMkLst>
          <pc:docMk/>
          <pc:sldMk cId="3321106804" sldId="3825"/>
        </pc:sldMkLst>
        <pc:graphicFrameChg chg="modGraphic">
          <ac:chgData name="Manuela Pichler" userId="07a841c1-49c8-4352-a8c3-3a0d96cf9a08" providerId="ADAL" clId="{8B11B0DC-8D0E-4A3D-971A-66EFDB62CF81}" dt="2019-11-26T12:04:25.879" v="187" actId="20577"/>
          <ac:graphicFrameMkLst>
            <pc:docMk/>
            <pc:sldMk cId="3321106804" sldId="3825"/>
            <ac:graphicFrameMk id="4" creationId="{28B18BB7-49BA-4B82-A71F-45FF45D1982D}"/>
          </ac:graphicFrameMkLst>
        </pc:graphicFrameChg>
      </pc:sldChg>
      <pc:sldChg chg="modSp modTransition">
        <pc:chgData name="Manuela Pichler" userId="07a841c1-49c8-4352-a8c3-3a0d96cf9a08" providerId="ADAL" clId="{8B11B0DC-8D0E-4A3D-971A-66EFDB62CF81}" dt="2019-11-26T12:21:36.574" v="484"/>
        <pc:sldMkLst>
          <pc:docMk/>
          <pc:sldMk cId="221549981" sldId="3826"/>
        </pc:sldMkLst>
        <pc:spChg chg="mod">
          <ac:chgData name="Manuela Pichler" userId="07a841c1-49c8-4352-a8c3-3a0d96cf9a08" providerId="ADAL" clId="{8B11B0DC-8D0E-4A3D-971A-66EFDB62CF81}" dt="2019-11-26T12:03:52.216" v="119" actId="14100"/>
          <ac:spMkLst>
            <pc:docMk/>
            <pc:sldMk cId="221549981" sldId="3826"/>
            <ac:spMk id="2" creationId="{62308CE0-2084-4100-98B9-F8239B07782A}"/>
          </ac:spMkLst>
        </pc:spChg>
      </pc:sldChg>
      <pc:sldChg chg="modSp">
        <pc:chgData name="Manuela Pichler" userId="07a841c1-49c8-4352-a8c3-3a0d96cf9a08" providerId="ADAL" clId="{8B11B0DC-8D0E-4A3D-971A-66EFDB62CF81}" dt="2019-11-26T12:07:05.891" v="379" actId="20577"/>
        <pc:sldMkLst>
          <pc:docMk/>
          <pc:sldMk cId="3063442278" sldId="3829"/>
        </pc:sldMkLst>
        <pc:spChg chg="mod">
          <ac:chgData name="Manuela Pichler" userId="07a841c1-49c8-4352-a8c3-3a0d96cf9a08" providerId="ADAL" clId="{8B11B0DC-8D0E-4A3D-971A-66EFDB62CF81}" dt="2019-11-26T12:07:05.891" v="379" actId="20577"/>
          <ac:spMkLst>
            <pc:docMk/>
            <pc:sldMk cId="3063442278" sldId="3829"/>
            <ac:spMk id="6" creationId="{93392599-52E0-4EA2-954C-63BAEE6A2493}"/>
          </ac:spMkLst>
        </pc:spChg>
        <pc:spChg chg="mod">
          <ac:chgData name="Manuela Pichler" userId="07a841c1-49c8-4352-a8c3-3a0d96cf9a08" providerId="ADAL" clId="{8B11B0DC-8D0E-4A3D-971A-66EFDB62CF81}" dt="2019-11-26T12:04:30.748" v="188" actId="20577"/>
          <ac:spMkLst>
            <pc:docMk/>
            <pc:sldMk cId="3063442278" sldId="3829"/>
            <ac:spMk id="16" creationId="{C2D367CB-00F1-45C7-97A2-17DD016314E9}"/>
          </ac:spMkLst>
        </pc:spChg>
        <pc:spChg chg="mod">
          <ac:chgData name="Manuela Pichler" userId="07a841c1-49c8-4352-a8c3-3a0d96cf9a08" providerId="ADAL" clId="{8B11B0DC-8D0E-4A3D-971A-66EFDB62CF81}" dt="2019-11-26T12:04:35.703" v="210" actId="6549"/>
          <ac:spMkLst>
            <pc:docMk/>
            <pc:sldMk cId="3063442278" sldId="3829"/>
            <ac:spMk id="18" creationId="{7DD09BA8-48A9-4635-8D1E-ADFE26BD12FA}"/>
          </ac:spMkLst>
        </pc:spChg>
      </pc:sldChg>
      <pc:sldChg chg="modSp">
        <pc:chgData name="Manuela Pichler" userId="07a841c1-49c8-4352-a8c3-3a0d96cf9a08" providerId="ADAL" clId="{8B11B0DC-8D0E-4A3D-971A-66EFDB62CF81}" dt="2019-11-26T12:07:20.412" v="394" actId="404"/>
        <pc:sldMkLst>
          <pc:docMk/>
          <pc:sldMk cId="919574129" sldId="3844"/>
        </pc:sldMkLst>
        <pc:spChg chg="mod">
          <ac:chgData name="Manuela Pichler" userId="07a841c1-49c8-4352-a8c3-3a0d96cf9a08" providerId="ADAL" clId="{8B11B0DC-8D0E-4A3D-971A-66EFDB62CF81}" dt="2019-11-26T12:07:20.412" v="394" actId="404"/>
          <ac:spMkLst>
            <pc:docMk/>
            <pc:sldMk cId="919574129" sldId="3844"/>
            <ac:spMk id="3" creationId="{8806F7A4-41B9-4128-A375-FB9BFD193F60}"/>
          </ac:spMkLst>
        </pc:spChg>
      </pc:sldChg>
      <pc:sldChg chg="delCm">
        <pc:chgData name="Manuela Pichler" userId="07a841c1-49c8-4352-a8c3-3a0d96cf9a08" providerId="ADAL" clId="{8B11B0DC-8D0E-4A3D-971A-66EFDB62CF81}" dt="2019-11-26T12:21:01.024" v="479"/>
        <pc:sldMkLst>
          <pc:docMk/>
          <pc:sldMk cId="192328006" sldId="3853"/>
        </pc:sldMkLst>
      </pc:sldChg>
      <pc:sldChg chg="modSp">
        <pc:chgData name="Manuela Pichler" userId="07a841c1-49c8-4352-a8c3-3a0d96cf9a08" providerId="ADAL" clId="{8B11B0DC-8D0E-4A3D-971A-66EFDB62CF81}" dt="2019-11-26T12:06:28.121" v="343" actId="1076"/>
        <pc:sldMkLst>
          <pc:docMk/>
          <pc:sldMk cId="3374878198" sldId="8457"/>
        </pc:sldMkLst>
        <pc:spChg chg="mod">
          <ac:chgData name="Manuela Pichler" userId="07a841c1-49c8-4352-a8c3-3a0d96cf9a08" providerId="ADAL" clId="{8B11B0DC-8D0E-4A3D-971A-66EFDB62CF81}" dt="2019-11-26T12:06:20.889" v="316" actId="20577"/>
          <ac:spMkLst>
            <pc:docMk/>
            <pc:sldMk cId="3374878198" sldId="8457"/>
            <ac:spMk id="2" creationId="{48A6CF07-0638-482F-9B13-20D0043BD82E}"/>
          </ac:spMkLst>
        </pc:spChg>
        <pc:spChg chg="mod">
          <ac:chgData name="Manuela Pichler" userId="07a841c1-49c8-4352-a8c3-3a0d96cf9a08" providerId="ADAL" clId="{8B11B0DC-8D0E-4A3D-971A-66EFDB62CF81}" dt="2019-11-26T12:06:25.939" v="342" actId="20577"/>
          <ac:spMkLst>
            <pc:docMk/>
            <pc:sldMk cId="3374878198" sldId="8457"/>
            <ac:spMk id="4" creationId="{FC93A8B2-26BB-4190-AC0B-B1F48AE61654}"/>
          </ac:spMkLst>
        </pc:spChg>
        <pc:picChg chg="mod">
          <ac:chgData name="Manuela Pichler" userId="07a841c1-49c8-4352-a8c3-3a0d96cf9a08" providerId="ADAL" clId="{8B11B0DC-8D0E-4A3D-971A-66EFDB62CF81}" dt="2019-11-26T12:06:28.121" v="343" actId="1076"/>
          <ac:picMkLst>
            <pc:docMk/>
            <pc:sldMk cId="3374878198" sldId="8457"/>
            <ac:picMk id="8" creationId="{DB736044-0B6E-47C2-B61B-6C2301571B9C}"/>
          </ac:picMkLst>
        </pc:picChg>
      </pc:sldChg>
      <pc:sldChg chg="delCm">
        <pc:chgData name="Manuela Pichler" userId="07a841c1-49c8-4352-a8c3-3a0d96cf9a08" providerId="ADAL" clId="{8B11B0DC-8D0E-4A3D-971A-66EFDB62CF81}" dt="2019-11-26T12:14:26.496" v="478"/>
        <pc:sldMkLst>
          <pc:docMk/>
          <pc:sldMk cId="2338889134" sldId="8715"/>
        </pc:sldMkLst>
      </pc:sldChg>
      <pc:sldChg chg="modTransition">
        <pc:chgData name="Manuela Pichler" userId="07a841c1-49c8-4352-a8c3-3a0d96cf9a08" providerId="ADAL" clId="{8B11B0DC-8D0E-4A3D-971A-66EFDB62CF81}" dt="2019-11-26T12:21:18.993" v="480"/>
        <pc:sldMkLst>
          <pc:docMk/>
          <pc:sldMk cId="937238578" sldId="8744"/>
        </pc:sldMkLst>
      </pc:sldChg>
      <pc:sldChg chg="modTransition">
        <pc:chgData name="Manuela Pichler" userId="07a841c1-49c8-4352-a8c3-3a0d96cf9a08" providerId="ADAL" clId="{8B11B0DC-8D0E-4A3D-971A-66EFDB62CF81}" dt="2019-11-26T12:21:23.336" v="481"/>
        <pc:sldMkLst>
          <pc:docMk/>
          <pc:sldMk cId="3070025828" sldId="8748"/>
        </pc:sldMkLst>
      </pc:sldChg>
      <pc:sldChg chg="modTransition">
        <pc:chgData name="Manuela Pichler" userId="07a841c1-49c8-4352-a8c3-3a0d96cf9a08" providerId="ADAL" clId="{8B11B0DC-8D0E-4A3D-971A-66EFDB62CF81}" dt="2019-11-26T12:21:31.642" v="483"/>
        <pc:sldMkLst>
          <pc:docMk/>
          <pc:sldMk cId="2287713709" sldId="8751"/>
        </pc:sldMkLst>
      </pc:sldChg>
      <pc:sldChg chg="modSp">
        <pc:chgData name="Manuela Pichler" userId="07a841c1-49c8-4352-a8c3-3a0d96cf9a08" providerId="ADAL" clId="{8B11B0DC-8D0E-4A3D-971A-66EFDB62CF81}" dt="2019-11-26T12:05:12.024" v="259" actId="20577"/>
        <pc:sldMkLst>
          <pc:docMk/>
          <pc:sldMk cId="2146206065" sldId="8753"/>
        </pc:sldMkLst>
        <pc:spChg chg="mod">
          <ac:chgData name="Manuela Pichler" userId="07a841c1-49c8-4352-a8c3-3a0d96cf9a08" providerId="ADAL" clId="{8B11B0DC-8D0E-4A3D-971A-66EFDB62CF81}" dt="2019-11-26T12:05:00.338" v="227" actId="20577"/>
          <ac:spMkLst>
            <pc:docMk/>
            <pc:sldMk cId="2146206065" sldId="8753"/>
            <ac:spMk id="6" creationId="{5146A57E-08A3-4451-A1A1-E846B5CA871B}"/>
          </ac:spMkLst>
        </pc:spChg>
        <pc:spChg chg="mod">
          <ac:chgData name="Manuela Pichler" userId="07a841c1-49c8-4352-a8c3-3a0d96cf9a08" providerId="ADAL" clId="{8B11B0DC-8D0E-4A3D-971A-66EFDB62CF81}" dt="2019-11-26T12:05:03.264" v="242" actId="20577"/>
          <ac:spMkLst>
            <pc:docMk/>
            <pc:sldMk cId="2146206065" sldId="8753"/>
            <ac:spMk id="7" creationId="{279F5981-55CE-4399-AF8B-F288B47C2358}"/>
          </ac:spMkLst>
        </pc:spChg>
        <pc:spChg chg="mod">
          <ac:chgData name="Manuela Pichler" userId="07a841c1-49c8-4352-a8c3-3a0d96cf9a08" providerId="ADAL" clId="{8B11B0DC-8D0E-4A3D-971A-66EFDB62CF81}" dt="2019-11-26T12:05:12.024" v="259" actId="20577"/>
          <ac:spMkLst>
            <pc:docMk/>
            <pc:sldMk cId="2146206065" sldId="8753"/>
            <ac:spMk id="13" creationId="{748C31A0-9C50-45AC-AFF5-866F15167270}"/>
          </ac:spMkLst>
        </pc:spChg>
      </pc:sldChg>
      <pc:sldChg chg="modTransition">
        <pc:chgData name="Manuela Pichler" userId="07a841c1-49c8-4352-a8c3-3a0d96cf9a08" providerId="ADAL" clId="{8B11B0DC-8D0E-4A3D-971A-66EFDB62CF81}" dt="2019-11-26T12:21:18.993" v="480"/>
        <pc:sldMkLst>
          <pc:docMk/>
          <pc:sldMk cId="1365082235" sldId="8758"/>
        </pc:sldMkLst>
      </pc:sldChg>
      <pc:sldChg chg="modTransition">
        <pc:chgData name="Manuela Pichler" userId="07a841c1-49c8-4352-a8c3-3a0d96cf9a08" providerId="ADAL" clId="{8B11B0DC-8D0E-4A3D-971A-66EFDB62CF81}" dt="2019-11-26T12:21:18.993" v="480"/>
        <pc:sldMkLst>
          <pc:docMk/>
          <pc:sldMk cId="3033507338" sldId="8759"/>
        </pc:sldMkLst>
      </pc:sldChg>
      <pc:sldChg chg="modSp">
        <pc:chgData name="Manuela Pichler" userId="07a841c1-49c8-4352-a8c3-3a0d96cf9a08" providerId="ADAL" clId="{8B11B0DC-8D0E-4A3D-971A-66EFDB62CF81}" dt="2019-11-26T12:05:58.700" v="302" actId="20577"/>
        <pc:sldMkLst>
          <pc:docMk/>
          <pc:sldMk cId="867207942" sldId="8761"/>
        </pc:sldMkLst>
        <pc:spChg chg="mod">
          <ac:chgData name="Manuela Pichler" userId="07a841c1-49c8-4352-a8c3-3a0d96cf9a08" providerId="ADAL" clId="{8B11B0DC-8D0E-4A3D-971A-66EFDB62CF81}" dt="2019-11-26T12:05:58.700" v="302" actId="20577"/>
          <ac:spMkLst>
            <pc:docMk/>
            <pc:sldMk cId="867207942" sldId="8761"/>
            <ac:spMk id="2" creationId="{48A6CF07-0638-482F-9B13-20D0043BD82E}"/>
          </ac:spMkLst>
        </pc:spChg>
      </pc:sldChg>
      <pc:sldChg chg="modSp">
        <pc:chgData name="Manuela Pichler" userId="07a841c1-49c8-4352-a8c3-3a0d96cf9a08" providerId="ADAL" clId="{8B11B0DC-8D0E-4A3D-971A-66EFDB62CF81}" dt="2019-11-26T12:03:40.040" v="94" actId="20577"/>
        <pc:sldMkLst>
          <pc:docMk/>
          <pc:sldMk cId="99446138" sldId="8762"/>
        </pc:sldMkLst>
        <pc:spChg chg="mod">
          <ac:chgData name="Manuela Pichler" userId="07a841c1-49c8-4352-a8c3-3a0d96cf9a08" providerId="ADAL" clId="{8B11B0DC-8D0E-4A3D-971A-66EFDB62CF81}" dt="2019-11-26T12:03:40.040" v="94" actId="20577"/>
          <ac:spMkLst>
            <pc:docMk/>
            <pc:sldMk cId="99446138" sldId="8762"/>
            <ac:spMk id="2" creationId="{48A6CF07-0638-482F-9B13-20D0043BD82E}"/>
          </ac:spMkLst>
        </pc:spChg>
      </pc:sldChg>
      <pc:sldChg chg="modTransition">
        <pc:chgData name="Manuela Pichler" userId="07a841c1-49c8-4352-a8c3-3a0d96cf9a08" providerId="ADAL" clId="{8B11B0DC-8D0E-4A3D-971A-66EFDB62CF81}" dt="2019-11-26T12:21:18.993" v="480"/>
        <pc:sldMkLst>
          <pc:docMk/>
          <pc:sldMk cId="3287030947" sldId="2076136439"/>
        </pc:sldMkLst>
      </pc:sldChg>
      <pc:sldChg chg="modTransition">
        <pc:chgData name="Manuela Pichler" userId="07a841c1-49c8-4352-a8c3-3a0d96cf9a08" providerId="ADAL" clId="{8B11B0DC-8D0E-4A3D-971A-66EFDB62CF81}" dt="2019-11-26T12:21:26.837" v="482"/>
        <pc:sldMkLst>
          <pc:docMk/>
          <pc:sldMk cId="1222177881" sldId="2076136441"/>
        </pc:sldMkLst>
      </pc:sldChg>
      <pc:sldChg chg="modSp">
        <pc:chgData name="Manuela Pichler" userId="07a841c1-49c8-4352-a8c3-3a0d96cf9a08" providerId="ADAL" clId="{8B11B0DC-8D0E-4A3D-971A-66EFDB62CF81}" dt="2019-11-26T12:07:30.431" v="409" actId="20577"/>
        <pc:sldMkLst>
          <pc:docMk/>
          <pc:sldMk cId="142011480" sldId="2076136442"/>
        </pc:sldMkLst>
        <pc:spChg chg="mod">
          <ac:chgData name="Manuela Pichler" userId="07a841c1-49c8-4352-a8c3-3a0d96cf9a08" providerId="ADAL" clId="{8B11B0DC-8D0E-4A3D-971A-66EFDB62CF81}" dt="2019-11-26T12:07:30.431" v="409" actId="20577"/>
          <ac:spMkLst>
            <pc:docMk/>
            <pc:sldMk cId="142011480" sldId="2076136442"/>
            <ac:spMk id="3" creationId="{B5395C15-F2EF-4CC4-B756-CA0E67F9B1C0}"/>
          </ac:spMkLst>
        </pc:spChg>
      </pc:sldChg>
      <pc:sldChg chg="modSp">
        <pc:chgData name="Manuela Pichler" userId="07a841c1-49c8-4352-a8c3-3a0d96cf9a08" providerId="ADAL" clId="{8B11B0DC-8D0E-4A3D-971A-66EFDB62CF81}" dt="2019-11-26T12:05:16.193" v="260" actId="20577"/>
        <pc:sldMkLst>
          <pc:docMk/>
          <pc:sldMk cId="3287800464" sldId="2076136443"/>
        </pc:sldMkLst>
        <pc:spChg chg="mod">
          <ac:chgData name="Manuela Pichler" userId="07a841c1-49c8-4352-a8c3-3a0d96cf9a08" providerId="ADAL" clId="{8B11B0DC-8D0E-4A3D-971A-66EFDB62CF81}" dt="2019-11-26T12:05:16.193" v="260" actId="20577"/>
          <ac:spMkLst>
            <pc:docMk/>
            <pc:sldMk cId="3287800464" sldId="2076136443"/>
            <ac:spMk id="3" creationId="{B5395C15-F2EF-4CC4-B756-CA0E67F9B1C0}"/>
          </ac:spMkLst>
        </pc:spChg>
      </pc:sldChg>
      <pc:sldChg chg="modSp">
        <pc:chgData name="Manuela Pichler" userId="07a841c1-49c8-4352-a8c3-3a0d96cf9a08" providerId="ADAL" clId="{8B11B0DC-8D0E-4A3D-971A-66EFDB62CF81}" dt="2019-11-26T12:06:40.978" v="364" actId="20577"/>
        <pc:sldMkLst>
          <pc:docMk/>
          <pc:sldMk cId="385829245" sldId="2076136445"/>
        </pc:sldMkLst>
        <pc:spChg chg="mod">
          <ac:chgData name="Manuela Pichler" userId="07a841c1-49c8-4352-a8c3-3a0d96cf9a08" providerId="ADAL" clId="{8B11B0DC-8D0E-4A3D-971A-66EFDB62CF81}" dt="2019-11-26T12:03:56.789" v="120" actId="20577"/>
          <ac:spMkLst>
            <pc:docMk/>
            <pc:sldMk cId="385829245" sldId="2076136445"/>
            <ac:spMk id="2" creationId="{48A6CF07-0638-482F-9B13-20D0043BD82E}"/>
          </ac:spMkLst>
        </pc:spChg>
        <pc:spChg chg="mod">
          <ac:chgData name="Manuela Pichler" userId="07a841c1-49c8-4352-a8c3-3a0d96cf9a08" providerId="ADAL" clId="{8B11B0DC-8D0E-4A3D-971A-66EFDB62CF81}" dt="2019-11-26T12:06:40.978" v="364" actId="20577"/>
          <ac:spMkLst>
            <pc:docMk/>
            <pc:sldMk cId="385829245" sldId="2076136445"/>
            <ac:spMk id="4" creationId="{FC93A8B2-26BB-4190-AC0B-B1F48AE61654}"/>
          </ac:spMkLst>
        </pc:spChg>
      </pc:sldChg>
      <pc:sldChg chg="modSp">
        <pc:chgData name="Manuela Pichler" userId="07a841c1-49c8-4352-a8c3-3a0d96cf9a08" providerId="ADAL" clId="{8B11B0DC-8D0E-4A3D-971A-66EFDB62CF81}" dt="2019-11-26T12:06:46.685" v="365"/>
        <pc:sldMkLst>
          <pc:docMk/>
          <pc:sldMk cId="143896393" sldId="2076136446"/>
        </pc:sldMkLst>
        <pc:spChg chg="mod">
          <ac:chgData name="Manuela Pichler" userId="07a841c1-49c8-4352-a8c3-3a0d96cf9a08" providerId="ADAL" clId="{8B11B0DC-8D0E-4A3D-971A-66EFDB62CF81}" dt="2019-11-26T12:06:46.685" v="365"/>
          <ac:spMkLst>
            <pc:docMk/>
            <pc:sldMk cId="143896393" sldId="2076136446"/>
            <ac:spMk id="4" creationId="{FC93A8B2-26BB-4190-AC0B-B1F48AE61654}"/>
          </ac:spMkLst>
        </pc:spChg>
      </pc:sldChg>
      <pc:sldChg chg="modSp">
        <pc:chgData name="Manuela Pichler" userId="07a841c1-49c8-4352-a8c3-3a0d96cf9a08" providerId="ADAL" clId="{8B11B0DC-8D0E-4A3D-971A-66EFDB62CF81}" dt="2019-11-26T12:02:41.973" v="29" actId="20577"/>
        <pc:sldMkLst>
          <pc:docMk/>
          <pc:sldMk cId="1292073334" sldId="2076136456"/>
        </pc:sldMkLst>
        <pc:spChg chg="mod">
          <ac:chgData name="Manuela Pichler" userId="07a841c1-49c8-4352-a8c3-3a0d96cf9a08" providerId="ADAL" clId="{8B11B0DC-8D0E-4A3D-971A-66EFDB62CF81}" dt="2019-11-26T12:02:35.783" v="14" actId="20577"/>
          <ac:spMkLst>
            <pc:docMk/>
            <pc:sldMk cId="1292073334" sldId="2076136456"/>
            <ac:spMk id="2" creationId="{7A736F34-5806-4D1F-9B4D-09C3A77F9A27}"/>
          </ac:spMkLst>
        </pc:spChg>
        <pc:graphicFrameChg chg="modGraphic">
          <ac:chgData name="Manuela Pichler" userId="07a841c1-49c8-4352-a8c3-3a0d96cf9a08" providerId="ADAL" clId="{8B11B0DC-8D0E-4A3D-971A-66EFDB62CF81}" dt="2019-11-26T12:02:41.973" v="29" actId="20577"/>
          <ac:graphicFrameMkLst>
            <pc:docMk/>
            <pc:sldMk cId="1292073334" sldId="2076136456"/>
            <ac:graphicFrameMk id="16" creationId="{F6030C14-2F25-417C-B2BD-B8F0AC832CB2}"/>
          </ac:graphicFrameMkLst>
        </pc:graphicFrameChg>
      </pc:sldChg>
      <pc:sldChg chg="modSp">
        <pc:chgData name="Manuela Pichler" userId="07a841c1-49c8-4352-a8c3-3a0d96cf9a08" providerId="ADAL" clId="{8B11B0DC-8D0E-4A3D-971A-66EFDB62CF81}" dt="2019-11-26T12:03:29.604" v="93" actId="20577"/>
        <pc:sldMkLst>
          <pc:docMk/>
          <pc:sldMk cId="2919105580" sldId="2076136457"/>
        </pc:sldMkLst>
        <pc:spChg chg="mod">
          <ac:chgData name="Manuela Pichler" userId="07a841c1-49c8-4352-a8c3-3a0d96cf9a08" providerId="ADAL" clId="{8B11B0DC-8D0E-4A3D-971A-66EFDB62CF81}" dt="2019-11-26T12:03:24.580" v="78" actId="20577"/>
          <ac:spMkLst>
            <pc:docMk/>
            <pc:sldMk cId="2919105580" sldId="2076136457"/>
            <ac:spMk id="2" creationId="{7A736F34-5806-4D1F-9B4D-09C3A77F9A27}"/>
          </ac:spMkLst>
        </pc:spChg>
        <pc:spChg chg="mod">
          <ac:chgData name="Manuela Pichler" userId="07a841c1-49c8-4352-a8c3-3a0d96cf9a08" providerId="ADAL" clId="{8B11B0DC-8D0E-4A3D-971A-66EFDB62CF81}" dt="2019-11-26T12:03:28.299" v="92" actId="20577"/>
          <ac:spMkLst>
            <pc:docMk/>
            <pc:sldMk cId="2919105580" sldId="2076136457"/>
            <ac:spMk id="14" creationId="{C2298151-B065-4D7D-901E-C8AE84B704F2}"/>
          </ac:spMkLst>
        </pc:spChg>
        <pc:spChg chg="mod">
          <ac:chgData name="Manuela Pichler" userId="07a841c1-49c8-4352-a8c3-3a0d96cf9a08" providerId="ADAL" clId="{8B11B0DC-8D0E-4A3D-971A-66EFDB62CF81}" dt="2019-11-26T12:03:29.604" v="93" actId="20577"/>
          <ac:spMkLst>
            <pc:docMk/>
            <pc:sldMk cId="2919105580" sldId="2076136457"/>
            <ac:spMk id="15" creationId="{6355D653-440E-4FF7-9264-E7A64AC0157C}"/>
          </ac:spMkLst>
        </pc:spChg>
      </pc:sldChg>
      <pc:sldChg chg="modSp">
        <pc:chgData name="Manuela Pichler" userId="07a841c1-49c8-4352-a8c3-3a0d96cf9a08" providerId="ADAL" clId="{8B11B0DC-8D0E-4A3D-971A-66EFDB62CF81}" dt="2019-11-26T12:05:41.892" v="288" actId="20577"/>
        <pc:sldMkLst>
          <pc:docMk/>
          <pc:sldMk cId="2904940427" sldId="2076136458"/>
        </pc:sldMkLst>
        <pc:graphicFrameChg chg="modGraphic">
          <ac:chgData name="Manuela Pichler" userId="07a841c1-49c8-4352-a8c3-3a0d96cf9a08" providerId="ADAL" clId="{8B11B0DC-8D0E-4A3D-971A-66EFDB62CF81}" dt="2019-11-26T12:05:41.892" v="288" actId="20577"/>
          <ac:graphicFrameMkLst>
            <pc:docMk/>
            <pc:sldMk cId="2904940427" sldId="2076136458"/>
            <ac:graphicFrameMk id="10" creationId="{42061396-E6D0-462E-92A9-EB2F3BD9BB28}"/>
          </ac:graphicFrameMkLst>
        </pc:graphicFrameChg>
      </pc:sldChg>
      <pc:sldChg chg="modSp modNotesTx">
        <pc:chgData name="Manuela Pichler" userId="07a841c1-49c8-4352-a8c3-3a0d96cf9a08" providerId="ADAL" clId="{8B11B0DC-8D0E-4A3D-971A-66EFDB62CF81}" dt="2019-11-26T12:14:04.744" v="477" actId="20577"/>
        <pc:sldMkLst>
          <pc:docMk/>
          <pc:sldMk cId="3038119671" sldId="2076136459"/>
        </pc:sldMkLst>
        <pc:spChg chg="mod">
          <ac:chgData name="Manuela Pichler" userId="07a841c1-49c8-4352-a8c3-3a0d96cf9a08" providerId="ADAL" clId="{8B11B0DC-8D0E-4A3D-971A-66EFDB62CF81}" dt="2019-11-26T12:03:05.605" v="48" actId="20577"/>
          <ac:spMkLst>
            <pc:docMk/>
            <pc:sldMk cId="3038119671" sldId="2076136459"/>
            <ac:spMk id="2" creationId="{7A736F34-5806-4D1F-9B4D-09C3A77F9A27}"/>
          </ac:spMkLst>
        </pc:spChg>
        <pc:spChg chg="mod">
          <ac:chgData name="Manuela Pichler" userId="07a841c1-49c8-4352-a8c3-3a0d96cf9a08" providerId="ADAL" clId="{8B11B0DC-8D0E-4A3D-971A-66EFDB62CF81}" dt="2019-11-26T12:03:09.530" v="62" actId="20577"/>
          <ac:spMkLst>
            <pc:docMk/>
            <pc:sldMk cId="3038119671" sldId="2076136459"/>
            <ac:spMk id="6" creationId="{C0D03107-8044-4041-9B92-066AC8A22134}"/>
          </ac:spMkLst>
        </pc:spChg>
        <pc:spChg chg="mod">
          <ac:chgData name="Manuela Pichler" userId="07a841c1-49c8-4352-a8c3-3a0d96cf9a08" providerId="ADAL" clId="{8B11B0DC-8D0E-4A3D-971A-66EFDB62CF81}" dt="2019-11-26T12:03:11.001" v="63" actId="20577"/>
          <ac:spMkLst>
            <pc:docMk/>
            <pc:sldMk cId="3038119671" sldId="2076136459"/>
            <ac:spMk id="7" creationId="{74A5AF3B-C166-4068-953D-62F9A8A06CA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0_1" csCatId="mainScheme" phldr="1"/>
      <dgm:spPr/>
    </dgm:pt>
    <dgm:pt modelId="{ECE2B6BF-34D3-4AD5-A7DE-60DBDB84BEB0}">
      <dgm:prSet phldrT="[Text]" custT="1"/>
      <dgm:spPr>
        <a:solidFill>
          <a:srgbClr val="0071BC"/>
        </a:solidFill>
      </dgm:spPr>
      <dgm:t>
        <a:bodyPr/>
        <a:lstStyle/>
        <a:p>
          <a:r>
            <a:rPr lang="en-US" sz="1400" dirty="0">
              <a:solidFill>
                <a:schemeClr val="bg1"/>
              </a:solidFill>
            </a:rPr>
            <a:t>1. Secure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rgbClr val="0071BC"/>
        </a:solidFill>
      </dgm:spPr>
      <dgm:t>
        <a:bodyPr/>
        <a:lstStyle/>
        <a:p>
          <a:r>
            <a:rPr lang="en-US" sz="1400" dirty="0">
              <a:solidFill>
                <a:schemeClr val="bg1"/>
              </a:solidFill>
            </a:rPr>
            <a:t>2. Monitor</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1">
            <a:lumMod val="50000"/>
          </a:schemeClr>
        </a:solidFill>
      </dgm:spPr>
      <dgm:t>
        <a:bodyPr/>
        <a:lstStyle/>
        <a:p>
          <a:r>
            <a:rPr lang="en-US" sz="1400" dirty="0">
              <a:solidFill>
                <a:schemeClr val="bg1"/>
              </a:solidFill>
            </a:rPr>
            <a:t>3. Alert and Action</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D997DA86-F3F1-4960-ADAB-5701E94D677F}">
      <dgm:prSet phldrT="[Text]" custT="1"/>
      <dgm:spPr>
        <a:solidFill>
          <a:schemeClr val="accent1">
            <a:lumMod val="50000"/>
          </a:schemeClr>
        </a:solidFill>
      </dgm:spPr>
      <dgm:t>
        <a:bodyPr/>
        <a:lstStyle/>
        <a:p>
          <a:r>
            <a:rPr lang="en-US" sz="1400" dirty="0">
              <a:solidFill>
                <a:schemeClr val="bg1"/>
              </a:solidFill>
            </a:rPr>
            <a:t>4. Deploy</a:t>
          </a:r>
        </a:p>
      </dgm:t>
    </dgm:pt>
    <dgm:pt modelId="{2902BDAD-E6C6-4168-9FB5-E35A8A990D13}" type="parTrans" cxnId="{5737477D-BAE9-40FC-9A38-A1305348B1D8}">
      <dgm:prSet/>
      <dgm:spPr/>
      <dgm:t>
        <a:bodyPr/>
        <a:lstStyle/>
        <a:p>
          <a:endParaRPr lang="en-US" sz="1050"/>
        </a:p>
      </dgm:t>
    </dgm:pt>
    <dgm:pt modelId="{EC44A3D5-B677-4D86-A923-0DF1F7C444BD}" type="sibTrans" cxnId="{5737477D-BAE9-40FC-9A38-A1305348B1D8}">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4">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4">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4">
        <dgm:presLayoutVars>
          <dgm:chMax val="0"/>
          <dgm:chPref val="0"/>
          <dgm:bulletEnabled val="1"/>
        </dgm:presLayoutVars>
      </dgm:prSet>
      <dgm:spPr/>
    </dgm:pt>
    <dgm:pt modelId="{7C8C62E6-4C2F-43F1-B5DD-D018E7445CB0}" type="pres">
      <dgm:prSet presAssocID="{FF856D35-181A-43E9-A907-FE2AC704D198}" presName="parTxOnlySpace" presStyleCnt="0"/>
      <dgm:spPr/>
    </dgm:pt>
    <dgm:pt modelId="{64A210BB-6EED-4293-A1F1-DDC7312CA022}" type="pres">
      <dgm:prSet presAssocID="{D997DA86-F3F1-4960-ADAB-5701E94D677F}" presName="parTxOnly" presStyleLbl="node1" presStyleIdx="3" presStyleCnt="4" custLinFactNeighborX="1718" custLinFactNeighborY="1159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5737477D-BAE9-40FC-9A38-A1305348B1D8}" srcId="{C39CB073-358F-4B60-B5AA-DF4EBBAA942D}" destId="{D997DA86-F3F1-4960-ADAB-5701E94D677F}" srcOrd="3" destOrd="0" parTransId="{2902BDAD-E6C6-4168-9FB5-E35A8A990D13}" sibTransId="{EC44A3D5-B677-4D86-A923-0DF1F7C444BD}"/>
    <dgm:cxn modelId="{B78E7091-27C4-4753-9DF7-8876F2DB6AF7}" srcId="{C39CB073-358F-4B60-B5AA-DF4EBBAA942D}" destId="{ECE2B6BF-34D3-4AD5-A7DE-60DBDB84BEB0}" srcOrd="0" destOrd="0" parTransId="{C500EBC5-F925-415F-940C-C83EE9ECB77D}" sibTransId="{2D154C83-AB22-426E-B580-7535E45B0977}"/>
    <dgm:cxn modelId="{4DF951F9-C29F-43D1-8C82-5C2586897713}" type="presOf" srcId="{D997DA86-F3F1-4960-ADAB-5701E94D677F}" destId="{64A210BB-6EED-4293-A1F1-DDC7312CA022}" srcOrd="0" destOrd="0" presId="urn:microsoft.com/office/officeart/2005/8/layout/chevron1"/>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 modelId="{3E60C8EB-F584-4AF6-BFF2-BDC07E674E13}" type="presParOf" srcId="{2F73842B-D9D0-4058-8789-5A88DE8B7A93}" destId="{7C8C62E6-4C2F-43F1-B5DD-D018E7445CB0}" srcOrd="5" destOrd="0" presId="urn:microsoft.com/office/officeart/2005/8/layout/chevron1"/>
    <dgm:cxn modelId="{7E487E26-473D-47C7-A29E-5B8CCB0679C9}" type="presParOf" srcId="{2F73842B-D9D0-4058-8789-5A88DE8B7A93}" destId="{64A210BB-6EED-4293-A1F1-DDC7312CA022}"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39CB073-358F-4B60-B5AA-DF4EBBAA942D}" type="doc">
      <dgm:prSet loTypeId="urn:microsoft.com/office/officeart/2005/8/layout/chevron1" loCatId="process" qsTypeId="urn:microsoft.com/office/officeart/2005/8/quickstyle/simple1" qsCatId="simple" csTypeId="urn:microsoft.com/office/officeart/2005/8/colors/accent0_1" csCatId="mainScheme" phldr="1"/>
      <dgm:spPr/>
    </dgm:pt>
    <dgm:pt modelId="{ECE2B6BF-34D3-4AD5-A7DE-60DBDB84BEB0}">
      <dgm:prSet phldrT="[Text]" custT="1"/>
      <dgm:spPr>
        <a:solidFill>
          <a:schemeClr val="accent1">
            <a:lumMod val="50000"/>
          </a:schemeClr>
        </a:solidFill>
      </dgm:spPr>
      <dgm:t>
        <a:bodyPr/>
        <a:lstStyle/>
        <a:p>
          <a:r>
            <a:rPr lang="en-US" sz="1400" dirty="0">
              <a:solidFill>
                <a:schemeClr val="bg1"/>
              </a:solidFill>
            </a:rPr>
            <a:t>5. Nurture</a:t>
          </a:r>
        </a:p>
      </dgm:t>
    </dgm:pt>
    <dgm:pt modelId="{C500EBC5-F925-415F-940C-C83EE9ECB77D}" type="parTrans" cxnId="{B78E7091-27C4-4753-9DF7-8876F2DB6AF7}">
      <dgm:prSet/>
      <dgm:spPr/>
      <dgm:t>
        <a:bodyPr/>
        <a:lstStyle/>
        <a:p>
          <a:endParaRPr lang="en-US" sz="1050"/>
        </a:p>
      </dgm:t>
    </dgm:pt>
    <dgm:pt modelId="{2D154C83-AB22-426E-B580-7535E45B0977}" type="sibTrans" cxnId="{B78E7091-27C4-4753-9DF7-8876F2DB6AF7}">
      <dgm:prSet/>
      <dgm:spPr/>
      <dgm:t>
        <a:bodyPr/>
        <a:lstStyle/>
        <a:p>
          <a:endParaRPr lang="en-US" sz="1050"/>
        </a:p>
      </dgm:t>
    </dgm:pt>
    <dgm:pt modelId="{23683BD9-DCD9-4526-977B-28E71175DFEC}">
      <dgm:prSet phldrT="[Text]" custT="1"/>
      <dgm:spPr>
        <a:solidFill>
          <a:schemeClr val="accent1">
            <a:lumMod val="50000"/>
          </a:schemeClr>
        </a:solidFill>
      </dgm:spPr>
      <dgm:t>
        <a:bodyPr/>
        <a:lstStyle/>
        <a:p>
          <a:r>
            <a:rPr lang="en-US" sz="1400" dirty="0">
              <a:solidFill>
                <a:schemeClr val="bg1"/>
              </a:solidFill>
            </a:rPr>
            <a:t>6. Infrastructure</a:t>
          </a:r>
        </a:p>
      </dgm:t>
    </dgm:pt>
    <dgm:pt modelId="{57CB984B-017D-4C75-BE21-2AA5570934D4}" type="parTrans" cxnId="{28F6D148-AAB2-4951-B6CA-B4A66B27B3EB}">
      <dgm:prSet/>
      <dgm:spPr/>
      <dgm:t>
        <a:bodyPr/>
        <a:lstStyle/>
        <a:p>
          <a:endParaRPr lang="en-US" sz="1050"/>
        </a:p>
      </dgm:t>
    </dgm:pt>
    <dgm:pt modelId="{995A4AF8-AA64-4404-942D-FBB3D49689DB}" type="sibTrans" cxnId="{28F6D148-AAB2-4951-B6CA-B4A66B27B3EB}">
      <dgm:prSet/>
      <dgm:spPr/>
      <dgm:t>
        <a:bodyPr/>
        <a:lstStyle/>
        <a:p>
          <a:endParaRPr lang="en-US" sz="1050"/>
        </a:p>
      </dgm:t>
    </dgm:pt>
    <dgm:pt modelId="{37E16BD4-2936-4618-842F-E21A1FD63B0C}">
      <dgm:prSet phldrT="[Text]" custT="1"/>
      <dgm:spPr>
        <a:solidFill>
          <a:schemeClr val="accent1">
            <a:lumMod val="50000"/>
          </a:schemeClr>
        </a:solidFill>
      </dgm:spPr>
      <dgm:t>
        <a:bodyPr/>
        <a:lstStyle/>
        <a:p>
          <a:r>
            <a:rPr lang="en-US" sz="1400" dirty="0">
              <a:solidFill>
                <a:schemeClr val="bg1"/>
              </a:solidFill>
            </a:rPr>
            <a:t>7. Support</a:t>
          </a:r>
        </a:p>
      </dgm:t>
    </dgm:pt>
    <dgm:pt modelId="{0A2D00FE-BF68-45A8-B334-89582F2CB31E}" type="parTrans" cxnId="{3DE80568-5F68-4C6B-9B6B-39B6CE0A1EEF}">
      <dgm:prSet/>
      <dgm:spPr/>
      <dgm:t>
        <a:bodyPr/>
        <a:lstStyle/>
        <a:p>
          <a:endParaRPr lang="en-US" sz="1050"/>
        </a:p>
      </dgm:t>
    </dgm:pt>
    <dgm:pt modelId="{FF856D35-181A-43E9-A907-FE2AC704D198}" type="sibTrans" cxnId="{3DE80568-5F68-4C6B-9B6B-39B6CE0A1EEF}">
      <dgm:prSet/>
      <dgm:spPr/>
      <dgm:t>
        <a:bodyPr/>
        <a:lstStyle/>
        <a:p>
          <a:endParaRPr lang="en-US" sz="1050"/>
        </a:p>
      </dgm:t>
    </dgm:pt>
    <dgm:pt modelId="{2F73842B-D9D0-4058-8789-5A88DE8B7A93}" type="pres">
      <dgm:prSet presAssocID="{C39CB073-358F-4B60-B5AA-DF4EBBAA942D}" presName="Name0" presStyleCnt="0">
        <dgm:presLayoutVars>
          <dgm:dir/>
          <dgm:animLvl val="lvl"/>
          <dgm:resizeHandles val="exact"/>
        </dgm:presLayoutVars>
      </dgm:prSet>
      <dgm:spPr/>
    </dgm:pt>
    <dgm:pt modelId="{DD0B55E7-E6C5-4B52-AC3D-2E156BEABA92}" type="pres">
      <dgm:prSet presAssocID="{ECE2B6BF-34D3-4AD5-A7DE-60DBDB84BEB0}" presName="parTxOnly" presStyleLbl="node1" presStyleIdx="0" presStyleCnt="3" custLinFactNeighborX="-30937" custLinFactNeighborY="-8502">
        <dgm:presLayoutVars>
          <dgm:chMax val="0"/>
          <dgm:chPref val="0"/>
          <dgm:bulletEnabled val="1"/>
        </dgm:presLayoutVars>
      </dgm:prSet>
      <dgm:spPr/>
    </dgm:pt>
    <dgm:pt modelId="{0EFE76E6-DC33-4CF5-B66A-0EBEBCC34EEE}" type="pres">
      <dgm:prSet presAssocID="{2D154C83-AB22-426E-B580-7535E45B0977}" presName="parTxOnlySpace" presStyleCnt="0"/>
      <dgm:spPr/>
    </dgm:pt>
    <dgm:pt modelId="{782221C6-1BC7-4268-8008-6F7806055A7E}" type="pres">
      <dgm:prSet presAssocID="{23683BD9-DCD9-4526-977B-28E71175DFEC}" presName="parTxOnly" presStyleLbl="node1" presStyleIdx="1" presStyleCnt="3">
        <dgm:presLayoutVars>
          <dgm:chMax val="0"/>
          <dgm:chPref val="0"/>
          <dgm:bulletEnabled val="1"/>
        </dgm:presLayoutVars>
      </dgm:prSet>
      <dgm:spPr/>
    </dgm:pt>
    <dgm:pt modelId="{2267C1FF-DA3F-440A-9E5A-480AEC5AC5CE}" type="pres">
      <dgm:prSet presAssocID="{995A4AF8-AA64-4404-942D-FBB3D49689DB}" presName="parTxOnlySpace" presStyleCnt="0"/>
      <dgm:spPr/>
    </dgm:pt>
    <dgm:pt modelId="{55C41176-0155-4D93-8322-CE84F636E104}" type="pres">
      <dgm:prSet presAssocID="{37E16BD4-2936-4618-842F-E21A1FD63B0C}" presName="parTxOnly" presStyleLbl="node1" presStyleIdx="2" presStyleCnt="3">
        <dgm:presLayoutVars>
          <dgm:chMax val="0"/>
          <dgm:chPref val="0"/>
          <dgm:bulletEnabled val="1"/>
        </dgm:presLayoutVars>
      </dgm:prSet>
      <dgm:spPr/>
    </dgm:pt>
  </dgm:ptLst>
  <dgm:cxnLst>
    <dgm:cxn modelId="{45084017-6F0D-4F8F-8C3A-10C0B59F7329}" type="presOf" srcId="{23683BD9-DCD9-4526-977B-28E71175DFEC}" destId="{782221C6-1BC7-4268-8008-6F7806055A7E}" srcOrd="0" destOrd="0" presId="urn:microsoft.com/office/officeart/2005/8/layout/chevron1"/>
    <dgm:cxn modelId="{7AFCEE1D-44E7-482C-8FBB-49F3A686B1AC}" type="presOf" srcId="{C39CB073-358F-4B60-B5AA-DF4EBBAA942D}" destId="{2F73842B-D9D0-4058-8789-5A88DE8B7A93}" srcOrd="0" destOrd="0" presId="urn:microsoft.com/office/officeart/2005/8/layout/chevron1"/>
    <dgm:cxn modelId="{910E7E31-4748-41FD-8968-D67438A8E8B4}" type="presOf" srcId="{ECE2B6BF-34D3-4AD5-A7DE-60DBDB84BEB0}" destId="{DD0B55E7-E6C5-4B52-AC3D-2E156BEABA92}" srcOrd="0" destOrd="0" presId="urn:microsoft.com/office/officeart/2005/8/layout/chevron1"/>
    <dgm:cxn modelId="{3DE80568-5F68-4C6B-9B6B-39B6CE0A1EEF}" srcId="{C39CB073-358F-4B60-B5AA-DF4EBBAA942D}" destId="{37E16BD4-2936-4618-842F-E21A1FD63B0C}" srcOrd="2" destOrd="0" parTransId="{0A2D00FE-BF68-45A8-B334-89582F2CB31E}" sibTransId="{FF856D35-181A-43E9-A907-FE2AC704D198}"/>
    <dgm:cxn modelId="{28F6D148-AAB2-4951-B6CA-B4A66B27B3EB}" srcId="{C39CB073-358F-4B60-B5AA-DF4EBBAA942D}" destId="{23683BD9-DCD9-4526-977B-28E71175DFEC}" srcOrd="1" destOrd="0" parTransId="{57CB984B-017D-4C75-BE21-2AA5570934D4}" sibTransId="{995A4AF8-AA64-4404-942D-FBB3D49689DB}"/>
    <dgm:cxn modelId="{9438C869-EE4D-4CFB-967F-F01452ADFF0B}" type="presOf" srcId="{37E16BD4-2936-4618-842F-E21A1FD63B0C}" destId="{55C41176-0155-4D93-8322-CE84F636E104}" srcOrd="0" destOrd="0" presId="urn:microsoft.com/office/officeart/2005/8/layout/chevron1"/>
    <dgm:cxn modelId="{B78E7091-27C4-4753-9DF7-8876F2DB6AF7}" srcId="{C39CB073-358F-4B60-B5AA-DF4EBBAA942D}" destId="{ECE2B6BF-34D3-4AD5-A7DE-60DBDB84BEB0}" srcOrd="0" destOrd="0" parTransId="{C500EBC5-F925-415F-940C-C83EE9ECB77D}" sibTransId="{2D154C83-AB22-426E-B580-7535E45B0977}"/>
    <dgm:cxn modelId="{CF28AA3D-6EFE-484C-9EA5-20C791197676}" type="presParOf" srcId="{2F73842B-D9D0-4058-8789-5A88DE8B7A93}" destId="{DD0B55E7-E6C5-4B52-AC3D-2E156BEABA92}" srcOrd="0" destOrd="0" presId="urn:microsoft.com/office/officeart/2005/8/layout/chevron1"/>
    <dgm:cxn modelId="{C01012AC-02CE-4A98-B1EE-980C03F59759}" type="presParOf" srcId="{2F73842B-D9D0-4058-8789-5A88DE8B7A93}" destId="{0EFE76E6-DC33-4CF5-B66A-0EBEBCC34EEE}" srcOrd="1" destOrd="0" presId="urn:microsoft.com/office/officeart/2005/8/layout/chevron1"/>
    <dgm:cxn modelId="{70FDCFB7-5DCA-459F-AE51-48BA38335F5F}" type="presParOf" srcId="{2F73842B-D9D0-4058-8789-5A88DE8B7A93}" destId="{782221C6-1BC7-4268-8008-6F7806055A7E}" srcOrd="2" destOrd="0" presId="urn:microsoft.com/office/officeart/2005/8/layout/chevron1"/>
    <dgm:cxn modelId="{5224BA1E-C0FC-4348-A0E7-E008788C9511}" type="presParOf" srcId="{2F73842B-D9D0-4058-8789-5A88DE8B7A93}" destId="{2267C1FF-DA3F-440A-9E5A-480AEC5AC5CE}" srcOrd="3" destOrd="0" presId="urn:microsoft.com/office/officeart/2005/8/layout/chevron1"/>
    <dgm:cxn modelId="{F96A60A7-A223-405E-BA6B-34F34486B978}" type="presParOf" srcId="{2F73842B-D9D0-4058-8789-5A88DE8B7A93}" destId="{55C41176-0155-4D93-8322-CE84F636E104}"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69BC5CA-AE4F-46BB-BDA6-485A8B9D7F41}" type="doc">
      <dgm:prSet loTypeId="urn:microsoft.com/office/officeart/2005/8/layout/chevron1" loCatId="process" qsTypeId="urn:microsoft.com/office/officeart/2005/8/quickstyle/simple1" qsCatId="simple" csTypeId="urn:microsoft.com/office/officeart/2005/8/colors/accent0_3" csCatId="mainScheme" phldr="1"/>
      <dgm:spPr/>
    </dgm:pt>
    <dgm:pt modelId="{31AF51D1-8501-45AA-8717-7CAB43570CFC}">
      <dgm:prSet phldrT="[Text]" custT="1"/>
      <dgm:spPr>
        <a:solidFill>
          <a:srgbClr val="243A5E"/>
        </a:solidFill>
      </dgm:spPr>
      <dgm:t>
        <a:bodyPr/>
        <a:lstStyle/>
        <a:p>
          <a:r>
            <a:rPr lang="en-US" sz="2800" dirty="0"/>
            <a:t>Secure</a:t>
          </a:r>
        </a:p>
      </dgm:t>
    </dgm:pt>
    <dgm:pt modelId="{F913D44F-C398-49F7-A44A-9A030D016921}" type="parTrans" cxnId="{102C5882-8F09-4D09-A549-857A52C67368}">
      <dgm:prSet/>
      <dgm:spPr/>
      <dgm:t>
        <a:bodyPr/>
        <a:lstStyle/>
        <a:p>
          <a:endParaRPr lang="en-US" sz="1400"/>
        </a:p>
      </dgm:t>
    </dgm:pt>
    <dgm:pt modelId="{B62AD558-3E3B-436F-B3F0-D20A63DBB1F9}" type="sibTrans" cxnId="{102C5882-8F09-4D09-A549-857A52C67368}">
      <dgm:prSet/>
      <dgm:spPr/>
      <dgm:t>
        <a:bodyPr/>
        <a:lstStyle/>
        <a:p>
          <a:endParaRPr lang="en-US" sz="1400"/>
        </a:p>
      </dgm:t>
    </dgm:pt>
    <dgm:pt modelId="{195A91C9-7CBB-4104-B0D4-C982E13B2CF7}">
      <dgm:prSet phldrT="[Text]" custT="1"/>
      <dgm:spPr>
        <a:solidFill>
          <a:schemeClr val="bg1">
            <a:lumMod val="85000"/>
          </a:schemeClr>
        </a:solidFill>
      </dgm:spPr>
      <dgm:t>
        <a:bodyPr/>
        <a:lstStyle/>
        <a:p>
          <a:r>
            <a:rPr lang="en-US" sz="2800" dirty="0"/>
            <a:t>Monitor</a:t>
          </a:r>
        </a:p>
      </dgm:t>
    </dgm:pt>
    <dgm:pt modelId="{4747AC71-6D8C-4BD9-ADA0-795987DA9D01}" type="parTrans" cxnId="{4C967305-95C0-4D37-9560-D7A09B541956}">
      <dgm:prSet/>
      <dgm:spPr/>
      <dgm:t>
        <a:bodyPr/>
        <a:lstStyle/>
        <a:p>
          <a:endParaRPr lang="en-US" sz="1400"/>
        </a:p>
      </dgm:t>
    </dgm:pt>
    <dgm:pt modelId="{B46B8EC0-ED0E-4D8B-BE2E-BDB94E143CB4}" type="sibTrans" cxnId="{4C967305-95C0-4D37-9560-D7A09B541956}">
      <dgm:prSet/>
      <dgm:spPr/>
      <dgm:t>
        <a:bodyPr/>
        <a:lstStyle/>
        <a:p>
          <a:endParaRPr lang="en-US" sz="1400"/>
        </a:p>
      </dgm:t>
    </dgm:pt>
    <dgm:pt modelId="{ED1E9568-757C-42E3-8A68-7C8C413080DA}">
      <dgm:prSet phldrT="[Text]" custT="1"/>
      <dgm:spPr>
        <a:solidFill>
          <a:srgbClr val="243A5E"/>
        </a:solidFill>
      </dgm:spPr>
      <dgm:t>
        <a:bodyPr/>
        <a:lstStyle/>
        <a:p>
          <a:r>
            <a:rPr lang="en-US" sz="2800" dirty="0"/>
            <a:t>Manage</a:t>
          </a:r>
        </a:p>
      </dgm:t>
    </dgm:pt>
    <dgm:pt modelId="{63255280-5F8C-4AF3-B658-0C2F9077CC97}" type="parTrans" cxnId="{5791F745-B977-4373-86A9-D71218C51601}">
      <dgm:prSet/>
      <dgm:spPr/>
      <dgm:t>
        <a:bodyPr/>
        <a:lstStyle/>
        <a:p>
          <a:endParaRPr lang="en-US" sz="1400"/>
        </a:p>
      </dgm:t>
    </dgm:pt>
    <dgm:pt modelId="{4C26FF70-9916-4557-9351-2FB3975436D4}" type="sibTrans" cxnId="{5791F745-B977-4373-86A9-D71218C51601}">
      <dgm:prSet/>
      <dgm:spPr/>
      <dgm:t>
        <a:bodyPr/>
        <a:lstStyle/>
        <a:p>
          <a:endParaRPr lang="en-US" sz="1400"/>
        </a:p>
      </dgm:t>
    </dgm:pt>
    <dgm:pt modelId="{02F9F10D-A503-4EA1-B8B4-C8D29904D5F3}" type="pres">
      <dgm:prSet presAssocID="{469BC5CA-AE4F-46BB-BDA6-485A8B9D7F41}" presName="Name0" presStyleCnt="0">
        <dgm:presLayoutVars>
          <dgm:dir/>
          <dgm:animLvl val="lvl"/>
          <dgm:resizeHandles val="exact"/>
        </dgm:presLayoutVars>
      </dgm:prSet>
      <dgm:spPr/>
    </dgm:pt>
    <dgm:pt modelId="{492173E6-F2BB-4493-8F25-5704CEC288C9}" type="pres">
      <dgm:prSet presAssocID="{31AF51D1-8501-45AA-8717-7CAB43570CFC}" presName="parTxOnly" presStyleLbl="node1" presStyleIdx="0" presStyleCnt="3" custScaleY="87378">
        <dgm:presLayoutVars>
          <dgm:chMax val="0"/>
          <dgm:chPref val="0"/>
          <dgm:bulletEnabled val="1"/>
        </dgm:presLayoutVars>
      </dgm:prSet>
      <dgm:spPr/>
    </dgm:pt>
    <dgm:pt modelId="{0EDA7DE4-6F61-4EC7-8B80-26CB6F43F1F7}" type="pres">
      <dgm:prSet presAssocID="{B62AD558-3E3B-436F-B3F0-D20A63DBB1F9}" presName="parTxOnlySpace" presStyleCnt="0"/>
      <dgm:spPr/>
    </dgm:pt>
    <dgm:pt modelId="{38DF0382-F625-47BC-B296-926296B8876F}" type="pres">
      <dgm:prSet presAssocID="{195A91C9-7CBB-4104-B0D4-C982E13B2CF7}" presName="parTxOnly" presStyleLbl="node1" presStyleIdx="1" presStyleCnt="3" custScaleY="87378">
        <dgm:presLayoutVars>
          <dgm:chMax val="0"/>
          <dgm:chPref val="0"/>
          <dgm:bulletEnabled val="1"/>
        </dgm:presLayoutVars>
      </dgm:prSet>
      <dgm:spPr/>
    </dgm:pt>
    <dgm:pt modelId="{926EEDDF-6EED-4CD5-A791-4BF8B3164EF1}" type="pres">
      <dgm:prSet presAssocID="{B46B8EC0-ED0E-4D8B-BE2E-BDB94E143CB4}" presName="parTxOnlySpace" presStyleCnt="0"/>
      <dgm:spPr/>
    </dgm:pt>
    <dgm:pt modelId="{77D20646-1246-47A8-A8C1-0E287BF820CE}" type="pres">
      <dgm:prSet presAssocID="{ED1E9568-757C-42E3-8A68-7C8C413080DA}" presName="parTxOnly" presStyleLbl="node1" presStyleIdx="2" presStyleCnt="3" custScaleY="87378">
        <dgm:presLayoutVars>
          <dgm:chMax val="0"/>
          <dgm:chPref val="0"/>
          <dgm:bulletEnabled val="1"/>
        </dgm:presLayoutVars>
      </dgm:prSet>
      <dgm:spPr/>
    </dgm:pt>
  </dgm:ptLst>
  <dgm:cxnLst>
    <dgm:cxn modelId="{4C967305-95C0-4D37-9560-D7A09B541956}" srcId="{469BC5CA-AE4F-46BB-BDA6-485A8B9D7F41}" destId="{195A91C9-7CBB-4104-B0D4-C982E13B2CF7}" srcOrd="1" destOrd="0" parTransId="{4747AC71-6D8C-4BD9-ADA0-795987DA9D01}" sibTransId="{B46B8EC0-ED0E-4D8B-BE2E-BDB94E143CB4}"/>
    <dgm:cxn modelId="{B1410D11-9AA8-4DD0-9A65-8DAF8803674E}" type="presOf" srcId="{195A91C9-7CBB-4104-B0D4-C982E13B2CF7}" destId="{38DF0382-F625-47BC-B296-926296B8876F}" srcOrd="0" destOrd="0" presId="urn:microsoft.com/office/officeart/2005/8/layout/chevron1"/>
    <dgm:cxn modelId="{5791F745-B977-4373-86A9-D71218C51601}" srcId="{469BC5CA-AE4F-46BB-BDA6-485A8B9D7F41}" destId="{ED1E9568-757C-42E3-8A68-7C8C413080DA}" srcOrd="2" destOrd="0" parTransId="{63255280-5F8C-4AF3-B658-0C2F9077CC97}" sibTransId="{4C26FF70-9916-4557-9351-2FB3975436D4}"/>
    <dgm:cxn modelId="{BB8B0957-836A-4422-8F0E-5415CC713D7D}" type="presOf" srcId="{ED1E9568-757C-42E3-8A68-7C8C413080DA}" destId="{77D20646-1246-47A8-A8C1-0E287BF820CE}" srcOrd="0" destOrd="0" presId="urn:microsoft.com/office/officeart/2005/8/layout/chevron1"/>
    <dgm:cxn modelId="{102C5882-8F09-4D09-A549-857A52C67368}" srcId="{469BC5CA-AE4F-46BB-BDA6-485A8B9D7F41}" destId="{31AF51D1-8501-45AA-8717-7CAB43570CFC}" srcOrd="0" destOrd="0" parTransId="{F913D44F-C398-49F7-A44A-9A030D016921}" sibTransId="{B62AD558-3E3B-436F-B3F0-D20A63DBB1F9}"/>
    <dgm:cxn modelId="{D1E6C899-19B2-4707-B881-803B0682E13B}" type="presOf" srcId="{469BC5CA-AE4F-46BB-BDA6-485A8B9D7F41}" destId="{02F9F10D-A503-4EA1-B8B4-C8D29904D5F3}" srcOrd="0" destOrd="0" presId="urn:microsoft.com/office/officeart/2005/8/layout/chevron1"/>
    <dgm:cxn modelId="{972F5CCF-1BA2-436A-A3C3-E314DF94A7C2}" type="presOf" srcId="{31AF51D1-8501-45AA-8717-7CAB43570CFC}" destId="{492173E6-F2BB-4493-8F25-5704CEC288C9}" srcOrd="0" destOrd="0" presId="urn:microsoft.com/office/officeart/2005/8/layout/chevron1"/>
    <dgm:cxn modelId="{9EDA521F-B46F-4B63-BCF9-7ABCFC288085}" type="presParOf" srcId="{02F9F10D-A503-4EA1-B8B4-C8D29904D5F3}" destId="{492173E6-F2BB-4493-8F25-5704CEC288C9}" srcOrd="0" destOrd="0" presId="urn:microsoft.com/office/officeart/2005/8/layout/chevron1"/>
    <dgm:cxn modelId="{174C695A-62CB-4F34-B080-95E87F056264}" type="presParOf" srcId="{02F9F10D-A503-4EA1-B8B4-C8D29904D5F3}" destId="{0EDA7DE4-6F61-4EC7-8B80-26CB6F43F1F7}" srcOrd="1" destOrd="0" presId="urn:microsoft.com/office/officeart/2005/8/layout/chevron1"/>
    <dgm:cxn modelId="{73731297-8FCD-4EFD-9D21-DBA0CA28D60A}" type="presParOf" srcId="{02F9F10D-A503-4EA1-B8B4-C8D29904D5F3}" destId="{38DF0382-F625-47BC-B296-926296B8876F}" srcOrd="2" destOrd="0" presId="urn:microsoft.com/office/officeart/2005/8/layout/chevron1"/>
    <dgm:cxn modelId="{16884B80-23A7-407A-A650-C63562C8DB2C}" type="presParOf" srcId="{02F9F10D-A503-4EA1-B8B4-C8D29904D5F3}" destId="{926EEDDF-6EED-4CD5-A791-4BF8B3164EF1}" srcOrd="3" destOrd="0" presId="urn:microsoft.com/office/officeart/2005/8/layout/chevron1"/>
    <dgm:cxn modelId="{1A9729C5-BFB4-48DD-A2F0-F27E6E2F0222}" type="presParOf" srcId="{02F9F10D-A503-4EA1-B8B4-C8D29904D5F3}" destId="{77D20646-1246-47A8-A8C1-0E287BF820CE}"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3278" y="0"/>
          <a:ext cx="1908406" cy="501316"/>
        </a:xfrm>
        <a:prstGeom prst="chevron">
          <a:avLst/>
        </a:prstGeom>
        <a:solidFill>
          <a:srgbClr val="0071BC"/>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1. Secure</a:t>
          </a:r>
        </a:p>
      </dsp:txBody>
      <dsp:txXfrm>
        <a:off x="253936" y="0"/>
        <a:ext cx="1407090" cy="501316"/>
      </dsp:txXfrm>
    </dsp:sp>
    <dsp:sp modelId="{782221C6-1BC7-4268-8008-6F7806055A7E}">
      <dsp:nvSpPr>
        <dsp:cNvPr id="0" name=""/>
        <dsp:cNvSpPr/>
      </dsp:nvSpPr>
      <dsp:spPr>
        <a:xfrm>
          <a:off x="1720844" y="0"/>
          <a:ext cx="1908406" cy="501316"/>
        </a:xfrm>
        <a:prstGeom prst="chevron">
          <a:avLst/>
        </a:prstGeom>
        <a:solidFill>
          <a:srgbClr val="0071BC"/>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2. Monitor</a:t>
          </a:r>
        </a:p>
      </dsp:txBody>
      <dsp:txXfrm>
        <a:off x="1971502" y="0"/>
        <a:ext cx="1407090" cy="501316"/>
      </dsp:txXfrm>
    </dsp:sp>
    <dsp:sp modelId="{55C41176-0155-4D93-8322-CE84F636E104}">
      <dsp:nvSpPr>
        <dsp:cNvPr id="0" name=""/>
        <dsp:cNvSpPr/>
      </dsp:nvSpPr>
      <dsp:spPr>
        <a:xfrm>
          <a:off x="3438410" y="0"/>
          <a:ext cx="1908406"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3. Alert and Action</a:t>
          </a:r>
        </a:p>
      </dsp:txBody>
      <dsp:txXfrm>
        <a:off x="3689068" y="0"/>
        <a:ext cx="1407090" cy="501316"/>
      </dsp:txXfrm>
    </dsp:sp>
    <dsp:sp modelId="{64A210BB-6EED-4293-A1F1-DDC7312CA022}">
      <dsp:nvSpPr>
        <dsp:cNvPr id="0" name=""/>
        <dsp:cNvSpPr/>
      </dsp:nvSpPr>
      <dsp:spPr>
        <a:xfrm>
          <a:off x="5159254" y="0"/>
          <a:ext cx="1908406"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4. Deploy</a:t>
          </a:r>
        </a:p>
      </dsp:txBody>
      <dsp:txXfrm>
        <a:off x="5409912" y="0"/>
        <a:ext cx="1407090" cy="5013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0B55E7-E6C5-4B52-AC3D-2E156BEABA92}">
      <dsp:nvSpPr>
        <dsp:cNvPr id="0" name=""/>
        <dsp:cNvSpPr/>
      </dsp:nvSpPr>
      <dsp:spPr>
        <a:xfrm>
          <a:off x="0" y="0"/>
          <a:ext cx="1922478"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5. Nurture</a:t>
          </a:r>
        </a:p>
      </dsp:txBody>
      <dsp:txXfrm>
        <a:off x="250658" y="0"/>
        <a:ext cx="1421162" cy="501316"/>
      </dsp:txXfrm>
    </dsp:sp>
    <dsp:sp modelId="{782221C6-1BC7-4268-8008-6F7806055A7E}">
      <dsp:nvSpPr>
        <dsp:cNvPr id="0" name=""/>
        <dsp:cNvSpPr/>
      </dsp:nvSpPr>
      <dsp:spPr>
        <a:xfrm>
          <a:off x="1731808" y="0"/>
          <a:ext cx="1922478"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6. Infrastructure</a:t>
          </a:r>
        </a:p>
      </dsp:txBody>
      <dsp:txXfrm>
        <a:off x="1982466" y="0"/>
        <a:ext cx="1421162" cy="501316"/>
      </dsp:txXfrm>
    </dsp:sp>
    <dsp:sp modelId="{55C41176-0155-4D93-8322-CE84F636E104}">
      <dsp:nvSpPr>
        <dsp:cNvPr id="0" name=""/>
        <dsp:cNvSpPr/>
      </dsp:nvSpPr>
      <dsp:spPr>
        <a:xfrm>
          <a:off x="3462038" y="0"/>
          <a:ext cx="1922478" cy="501316"/>
        </a:xfrm>
        <a:prstGeom prst="chevron">
          <a:avLst/>
        </a:prstGeom>
        <a:solidFill>
          <a:schemeClr val="accent1">
            <a:lumMod val="5000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bg1"/>
              </a:solidFill>
            </a:rPr>
            <a:t>7. Support</a:t>
          </a:r>
        </a:p>
      </dsp:txBody>
      <dsp:txXfrm>
        <a:off x="3712696" y="0"/>
        <a:ext cx="1421162" cy="501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2173E6-F2BB-4493-8F25-5704CEC288C9}">
      <dsp:nvSpPr>
        <dsp:cNvPr id="0" name=""/>
        <dsp:cNvSpPr/>
      </dsp:nvSpPr>
      <dsp:spPr>
        <a:xfrm>
          <a:off x="2310"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Secure</a:t>
          </a:r>
        </a:p>
      </dsp:txBody>
      <dsp:txXfrm>
        <a:off x="379500" y="0"/>
        <a:ext cx="2060858" cy="754379"/>
      </dsp:txXfrm>
    </dsp:sp>
    <dsp:sp modelId="{38DF0382-F625-47BC-B296-926296B8876F}">
      <dsp:nvSpPr>
        <dsp:cNvPr id="0" name=""/>
        <dsp:cNvSpPr/>
      </dsp:nvSpPr>
      <dsp:spPr>
        <a:xfrm>
          <a:off x="2536024" y="0"/>
          <a:ext cx="2815237" cy="754379"/>
        </a:xfrm>
        <a:prstGeom prst="chevron">
          <a:avLst/>
        </a:prstGeom>
        <a:solidFill>
          <a:schemeClr val="bg1">
            <a:lumMod val="8500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Monitor</a:t>
          </a:r>
        </a:p>
      </dsp:txBody>
      <dsp:txXfrm>
        <a:off x="2913214" y="0"/>
        <a:ext cx="2060858" cy="754379"/>
      </dsp:txXfrm>
    </dsp:sp>
    <dsp:sp modelId="{77D20646-1246-47A8-A8C1-0E287BF820CE}">
      <dsp:nvSpPr>
        <dsp:cNvPr id="0" name=""/>
        <dsp:cNvSpPr/>
      </dsp:nvSpPr>
      <dsp:spPr>
        <a:xfrm>
          <a:off x="5069738" y="0"/>
          <a:ext cx="2815237" cy="754379"/>
        </a:xfrm>
        <a:prstGeom prst="chevron">
          <a:avLst/>
        </a:prstGeom>
        <a:solidFill>
          <a:srgbClr val="243A5E"/>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2014" tIns="37338" rIns="37338" bIns="37338" numCol="1" spcCol="1270" anchor="ctr" anchorCtr="0">
          <a:noAutofit/>
        </a:bodyPr>
        <a:lstStyle/>
        <a:p>
          <a:pPr marL="0" lvl="0" indent="0" algn="ctr" defTabSz="1244600">
            <a:lnSpc>
              <a:spcPct val="90000"/>
            </a:lnSpc>
            <a:spcBef>
              <a:spcPct val="0"/>
            </a:spcBef>
            <a:spcAft>
              <a:spcPct val="35000"/>
            </a:spcAft>
            <a:buNone/>
          </a:pPr>
          <a:r>
            <a:rPr lang="en-US" sz="2800" kern="1200" dirty="0"/>
            <a:t>Manage</a:t>
          </a:r>
        </a:p>
      </dsp:txBody>
      <dsp:txXfrm>
        <a:off x="5446928" y="0"/>
        <a:ext cx="2060858" cy="75437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D33840-C688-4B14-A456-58F097EED33F}" type="datetimeFigureOut">
              <a:rPr lang="en-US" smtClean="0"/>
              <a:t>11/27/2020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E28430-D78C-4B43-9B17-43AD4B3BD263}" type="slidenum">
              <a:rPr lang="en-US" smtClean="0"/>
              <a:t>‹#›</a:t>
            </a:fld>
            <a:endParaRPr lang="en-US"/>
          </a:p>
        </p:txBody>
      </p:sp>
    </p:spTree>
    <p:extLst>
      <p:ext uri="{BB962C8B-B14F-4D97-AF65-F5344CB8AC3E}">
        <p14:creationId xmlns:p14="http://schemas.microsoft.com/office/powerpoint/2010/main" val="2378047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SMSGR Readiness</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72656D-9D33-4A4B-97D3-78DF30F8BE39}" type="datetimeFigureOut">
              <a:rPr lang="en-US" smtClean="0"/>
              <a:t>11/27/2020</a:t>
            </a:fld>
            <a:endParaRPr lang="en-US"/>
          </a:p>
        </p:txBody>
      </p:sp>
      <p:sp>
        <p:nvSpPr>
          <p:cNvPr id="4" name="Slide Image Placeholder 3"/>
          <p:cNvSpPr>
            <a:spLocks noGrp="1" noRot="1" noChangeAspect="1"/>
          </p:cNvSpPr>
          <p:nvPr>
            <p:ph type="sldImg" idx="2"/>
          </p:nvPr>
        </p:nvSpPr>
        <p:spPr>
          <a:xfrm>
            <a:off x="3309983" y="827584"/>
            <a:ext cx="3456383" cy="1944216"/>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3284984" y="2843808"/>
            <a:ext cx="3225354" cy="5256584"/>
          </a:xfrm>
          <a:prstGeom prst="rect">
            <a:avLst/>
          </a:prstGeom>
        </p:spPr>
        <p:txBody>
          <a:bodyPr vert="horz" lIns="91440" tIns="45720" rIns="91440" bIns="45720" rtlCol="0"/>
          <a:lstStyle/>
          <a:p>
            <a:pPr marL="114300" marR="0" lvl="0"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Click to edit Master text styles for presentation notes</a:t>
            </a:r>
          </a:p>
          <a:p>
            <a:pPr marL="228600" marR="0" lvl="1"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Second level</a:t>
            </a:r>
          </a:p>
          <a:p>
            <a:pPr marL="342900" marR="0" lvl="2"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Third level</a:t>
            </a:r>
          </a:p>
          <a:p>
            <a:pPr marL="457200" marR="0" lvl="3" indent="-12065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Fourth level</a:t>
            </a:r>
          </a:p>
          <a:p>
            <a:pPr marL="571500" marR="0" lvl="4" indent="-114300" algn="l" defTabSz="914363" rtl="0" eaLnBrk="1" fontAlgn="auto" latinLnBrk="0" hangingPunct="1">
              <a:lnSpc>
                <a:spcPct val="90000"/>
              </a:lnSpc>
              <a:spcBef>
                <a:spcPts val="0"/>
              </a:spcBef>
              <a:spcAft>
                <a:spcPts val="333"/>
              </a:spcAft>
              <a:buClrTx/>
              <a:buSzTx/>
              <a:buFont typeface="Arial" pitchFamily="34" charset="0"/>
              <a:buChar char="•"/>
              <a:tabLst/>
              <a:defRPr/>
            </a:pPr>
            <a:r>
              <a:rPr kumimoji="0" lang="en-US" sz="900" b="0" i="0" u="none" strike="noStrike" kern="1200" cap="none" spc="0" normalizeH="0" baseline="0" noProof="0">
                <a:ln>
                  <a:noFill/>
                </a:ln>
                <a:solidFill>
                  <a:prstClr val="black"/>
                </a:solidFill>
                <a:effectLst/>
                <a:uLnTx/>
                <a:uFillTx/>
                <a:latin typeface="Arial"/>
                <a:ea typeface="+mn-ea"/>
                <a:cs typeface="+mn-cs"/>
              </a:rPr>
              <a:t>Fifth level</a:t>
            </a:r>
          </a:p>
        </p:txBody>
      </p:sp>
      <p:sp>
        <p:nvSpPr>
          <p:cNvPr id="6" name="Footer Placeholder 5"/>
          <p:cNvSpPr>
            <a:spLocks noGrp="1"/>
          </p:cNvSpPr>
          <p:nvPr>
            <p:ph type="ftr" sz="quarter" idx="4"/>
          </p:nvPr>
        </p:nvSpPr>
        <p:spPr>
          <a:xfrm>
            <a:off x="0" y="8460432"/>
            <a:ext cx="6165304" cy="681981"/>
          </a:xfrm>
          <a:prstGeom prst="rect">
            <a:avLst/>
          </a:prstGeom>
        </p:spPr>
        <p:txBody>
          <a:bodyPr vert="horz" lIns="91440" tIns="45720" rIns="91440" bIns="45720" rtlCol="0" anchor="b"/>
          <a:lstStyle>
            <a:lvl1pPr algn="l">
              <a:defRPr sz="600"/>
            </a:lvl1pPr>
          </a:lstStyle>
          <a:p>
            <a:r>
              <a:rPr lang="en-GB"/>
              <a:t>© 2012 Microsoft Corporation. All rights reserved. Microsoft, Windows, Windows Vista and other product names are or may be registered trademarks and/or trademarks in the U.S. and/or other countries.</a:t>
            </a:r>
          </a:p>
          <a:p>
            <a:r>
              <a:rPr lang="en-GB"/>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GB"/>
            </a:br>
            <a:r>
              <a:rPr lang="en-GB"/>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65303" y="8460432"/>
            <a:ext cx="691109" cy="681981"/>
          </a:xfrm>
          <a:prstGeom prst="rect">
            <a:avLst/>
          </a:prstGeom>
        </p:spPr>
        <p:txBody>
          <a:bodyPr vert="horz" lIns="91440" tIns="45720" rIns="91440" bIns="45720" rtlCol="0" anchor="b"/>
          <a:lstStyle>
            <a:lvl1pPr algn="r">
              <a:defRPr sz="1200"/>
            </a:lvl1pPr>
          </a:lstStyle>
          <a:p>
            <a:fld id="{8CEEC488-DFA6-44D4-AFB0-C242488D84E3}" type="slidenum">
              <a:rPr lang="en-US" smtClean="0"/>
              <a:t>‹#›</a:t>
            </a:fld>
            <a:endParaRPr lang="en-US"/>
          </a:p>
        </p:txBody>
      </p:sp>
      <p:sp>
        <p:nvSpPr>
          <p:cNvPr id="8" name="Rectangle 7"/>
          <p:cNvSpPr/>
          <p:nvPr/>
        </p:nvSpPr>
        <p:spPr>
          <a:xfrm>
            <a:off x="457200" y="527050"/>
            <a:ext cx="6053138" cy="23177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92885" tIns="46442" rIns="92885" bIns="46442" anchor="ctr"/>
          <a:lstStyle/>
          <a:p>
            <a:pPr algn="ctr" fontAlgn="auto">
              <a:spcBef>
                <a:spcPts val="0"/>
              </a:spcBef>
              <a:spcAft>
                <a:spcPts val="0"/>
              </a:spcAft>
              <a:defRPr/>
            </a:pPr>
            <a:r>
              <a:rPr lang="en-US">
                <a:solidFill>
                  <a:schemeClr val="bg1"/>
                </a:solidFill>
              </a:rPr>
              <a:t> Facilitator Notes                   Slide and Script</a:t>
            </a:r>
          </a:p>
        </p:txBody>
      </p:sp>
      <p:cxnSp>
        <p:nvCxnSpPr>
          <p:cNvPr id="9" name="Straight Connector 8"/>
          <p:cNvCxnSpPr/>
          <p:nvPr/>
        </p:nvCxnSpPr>
        <p:spPr>
          <a:xfrm>
            <a:off x="3212976" y="533400"/>
            <a:ext cx="0" cy="7711008"/>
          </a:xfrm>
          <a:prstGeom prst="line">
            <a:avLst/>
          </a:prstGeom>
          <a:ln w="22225" cmpd="sng">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2255665"/>
      </p:ext>
    </p:extLst>
  </p:cSld>
  <p:clrMap bg1="lt1" tx1="dk1" bg2="lt2" tx2="dk2" accent1="accent1" accent2="accent2" accent3="accent3" accent4="accent4" accent5="accent5" accent6="accent6" hlink="hlink" folHlink="folHlink"/>
  <p:notesStyle>
    <a:lvl1pPr marL="1143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1pPr>
    <a:lvl2pPr marL="2286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2pPr>
    <a:lvl3pPr marL="3429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3pPr>
    <a:lvl4pPr marL="457200" marR="0" indent="-12065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4pPr>
    <a:lvl5pPr marL="571500" marR="0" indent="-114300" algn="l" defTabSz="914363" rtl="0" eaLnBrk="1" fontAlgn="auto" latinLnBrk="0" hangingPunct="1">
      <a:lnSpc>
        <a:spcPct val="90000"/>
      </a:lnSpc>
      <a:spcBef>
        <a:spcPts val="0"/>
      </a:spcBef>
      <a:spcAft>
        <a:spcPts val="333"/>
      </a:spcAft>
      <a:buClrTx/>
      <a:buSzTx/>
      <a:buFont typeface="Arial" pitchFamily="34" charset="0"/>
      <a:buChar char="•"/>
      <a:tabLst/>
      <a:defRPr sz="1200" kern="1200">
        <a:solidFill>
          <a:schemeClr val="tx1"/>
        </a:solidFill>
        <a:latin typeface="Segoe UI" pitchFamily="34" charset="0"/>
        <a:ea typeface="Segoe UI" pitchFamily="34" charset="0"/>
        <a:cs typeface="Segoe U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ocs.microsoft.com/en-us/power-platform/guidance/adoption/admin-best-practice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office365/securitycompliance/turn-audit-log-search-on-or-off"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It requires focus on multiple aspects including security, monitoring, management, and application lifecycle management for your particular organization.  In our Power Platform Governance series, we’ll show you how the Power Platform offers you capabilities in each of these different and important elements for your Power Platform deployment.  The tools within the Power Platform help reduce the complexity of governing your environment and empowers admins to unlock the greatest benefits from their Power Platform assets.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Notes (09/24)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Check if it matches the guidelines, best practices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Precursor slide: personas (SOC, IT, all admins, security teams)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Visual: Emphasize that the “secure” is what were </a:t>
            </a:r>
            <a:r>
              <a:rPr lang="en-US" err="1"/>
              <a:t>gonna</a:t>
            </a:r>
            <a:r>
              <a:rPr lang="en-US"/>
              <a:t> focus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hlinkClick r:id="rId3"/>
              </a:rPr>
              <a:t>https://docs.microsoft.com/en-us/power-platform/guidance/adoption/admin-best-practices</a:t>
            </a:r>
            <a:endParaRPr lang="en-US"/>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Maybe remove “ALM and nurture and educate”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9FD010-78A2-466D-88C2-9A39E235D9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83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Microsoft 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76464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b="1"/>
              <a:t>Create additional instances</a:t>
            </a:r>
          </a:p>
          <a:p>
            <a:r>
              <a:rPr lang="en-US" b="0"/>
              <a:t>New instances can be created if 1 GB of database capacity is available at a minimum as the new environment will consume 1 GB.</a:t>
            </a:r>
          </a:p>
          <a:p>
            <a:endParaRPr lang="en-US"/>
          </a:p>
          <a:p>
            <a:r>
              <a:rPr lang="en-US" b="1"/>
              <a:t>New storage capacity report</a:t>
            </a:r>
          </a:p>
          <a:p>
            <a:r>
              <a:rPr lang="en-US"/>
              <a:t>New storage capacity report will be available in the Power Platform Admin center. It will outline entitlements and usage for database, file and log capacity.</a:t>
            </a:r>
          </a:p>
          <a:p>
            <a:endParaRPr lang="en-US"/>
          </a:p>
          <a:p>
            <a:r>
              <a:rPr lang="en-US" b="1"/>
              <a:t>Increased storage</a:t>
            </a:r>
          </a:p>
          <a:p>
            <a:r>
              <a:rPr lang="en-US" b="0"/>
              <a:t>Organizations will get additional storage allocations (default/user) for file and log capacity. As File and audit logs are removed from the database capacity, storage frees up. The </a:t>
            </a:r>
            <a:r>
              <a:rPr lang="en-US" b="0" err="1"/>
              <a:t>db</a:t>
            </a:r>
            <a:r>
              <a:rPr lang="en-US" b="0"/>
              <a:t> size limitations do not apply to file/log capacity.</a:t>
            </a:r>
          </a:p>
          <a:p>
            <a:endParaRPr lang="en-US" b="0"/>
          </a:p>
          <a:p>
            <a:r>
              <a:rPr lang="en-US" b="1"/>
              <a:t>Transition to new platform capacity</a:t>
            </a:r>
          </a:p>
          <a:p>
            <a:r>
              <a:rPr lang="en-US" b="0"/>
              <a:t>Customers do not need to take action. Existing APIs are backwards compatible.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64938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 Power Platform offers admins greater insight into how storage capacity is being used.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95340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We provide visibility into entitlements.</a:t>
            </a:r>
          </a:p>
        </p:txBody>
      </p:sp>
      <p:sp>
        <p:nvSpPr>
          <p:cNvPr id="4" name="Slide Number Placeholder 3"/>
          <p:cNvSpPr>
            <a:spLocks noGrp="1"/>
          </p:cNvSpPr>
          <p:nvPr>
            <p:ph type="sldNum" sz="quarter" idx="5"/>
          </p:nvPr>
        </p:nvSpPr>
        <p:spPr/>
        <p:txBody>
          <a:bodyPr/>
          <a:lstStyle/>
          <a:p>
            <a:fld id="{78AD2E83-4ADA-4C32-A28A-EE701F604193}" type="slidenum">
              <a:rPr lang="en-US" smtClean="0"/>
              <a:t>16</a:t>
            </a:fld>
            <a:endParaRPr lang="en-US"/>
          </a:p>
        </p:txBody>
      </p:sp>
    </p:spTree>
    <p:extLst>
      <p:ext uri="{BB962C8B-B14F-4D97-AF65-F5344CB8AC3E}">
        <p14:creationId xmlns:p14="http://schemas.microsoft.com/office/powerpoint/2010/main" val="453125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We also provide detailed capacity metrics for each individual environment that a customer is using.</a:t>
            </a:r>
          </a:p>
        </p:txBody>
      </p:sp>
      <p:sp>
        <p:nvSpPr>
          <p:cNvPr id="4" name="Slide Number Placeholder 3"/>
          <p:cNvSpPr>
            <a:spLocks noGrp="1"/>
          </p:cNvSpPr>
          <p:nvPr>
            <p:ph type="sldNum" sz="quarter" idx="5"/>
          </p:nvPr>
        </p:nvSpPr>
        <p:spPr/>
        <p:txBody>
          <a:bodyPr/>
          <a:lstStyle/>
          <a:p>
            <a:fld id="{78AD2E83-4ADA-4C32-A28A-EE701F604193}" type="slidenum">
              <a:rPr lang="en-US" smtClean="0"/>
              <a:t>17</a:t>
            </a:fld>
            <a:endParaRPr lang="en-US"/>
          </a:p>
        </p:txBody>
      </p:sp>
    </p:spTree>
    <p:extLst>
      <p:ext uri="{BB962C8B-B14F-4D97-AF65-F5344CB8AC3E}">
        <p14:creationId xmlns:p14="http://schemas.microsoft.com/office/powerpoint/2010/main" val="4010842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Finally, there is a detailed view on file capacity and logs.  All of this information is rich in detail and easily accessible.</a:t>
            </a:r>
          </a:p>
        </p:txBody>
      </p:sp>
      <p:sp>
        <p:nvSpPr>
          <p:cNvPr id="4" name="Slide Number Placeholder 3"/>
          <p:cNvSpPr>
            <a:spLocks noGrp="1"/>
          </p:cNvSpPr>
          <p:nvPr>
            <p:ph type="sldNum" sz="quarter" idx="5"/>
          </p:nvPr>
        </p:nvSpPr>
        <p:spPr/>
        <p:txBody>
          <a:bodyPr/>
          <a:lstStyle/>
          <a:p>
            <a:fld id="{78AD2E83-4ADA-4C32-A28A-EE701F604193}" type="slidenum">
              <a:rPr lang="en-US" smtClean="0"/>
              <a:t>18</a:t>
            </a:fld>
            <a:endParaRPr lang="en-US"/>
          </a:p>
        </p:txBody>
      </p:sp>
    </p:spTree>
    <p:extLst>
      <p:ext uri="{BB962C8B-B14F-4D97-AF65-F5344CB8AC3E}">
        <p14:creationId xmlns:p14="http://schemas.microsoft.com/office/powerpoint/2010/main" val="31692774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Finally, there is a detailed view on file capacity and logs.  All of this information is rich in detail and easily accessible.</a:t>
            </a:r>
          </a:p>
        </p:txBody>
      </p:sp>
      <p:sp>
        <p:nvSpPr>
          <p:cNvPr id="4" name="Slide Number Placeholder 3"/>
          <p:cNvSpPr>
            <a:spLocks noGrp="1"/>
          </p:cNvSpPr>
          <p:nvPr>
            <p:ph type="sldNum" sz="quarter" idx="5"/>
          </p:nvPr>
        </p:nvSpPr>
        <p:spPr/>
        <p:txBody>
          <a:bodyPr/>
          <a:lstStyle/>
          <a:p>
            <a:fld id="{78AD2E83-4ADA-4C32-A28A-EE701F604193}" type="slidenum">
              <a:rPr lang="en-US" smtClean="0"/>
              <a:t>19</a:t>
            </a:fld>
            <a:endParaRPr lang="en-US"/>
          </a:p>
        </p:txBody>
      </p:sp>
    </p:spTree>
    <p:extLst>
      <p:ext uri="{BB962C8B-B14F-4D97-AF65-F5344CB8AC3E}">
        <p14:creationId xmlns:p14="http://schemas.microsoft.com/office/powerpoint/2010/main" val="3169277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Also, to ensure compliance, we apply some capacity enforcements.</a:t>
            </a:r>
          </a:p>
        </p:txBody>
      </p:sp>
      <p:sp>
        <p:nvSpPr>
          <p:cNvPr id="4" name="Slide Number Placeholder 3"/>
          <p:cNvSpPr>
            <a:spLocks noGrp="1"/>
          </p:cNvSpPr>
          <p:nvPr>
            <p:ph type="sldNum" sz="quarter" idx="5"/>
          </p:nvPr>
        </p:nvSpPr>
        <p:spPr/>
        <p:txBody>
          <a:bodyPr/>
          <a:lstStyle/>
          <a:p>
            <a:fld id="{78AD2E83-4ADA-4C32-A28A-EE701F604193}" type="slidenum">
              <a:rPr lang="en-US" smtClean="0"/>
              <a:t>20</a:t>
            </a:fld>
            <a:endParaRPr lang="en-US"/>
          </a:p>
        </p:txBody>
      </p:sp>
    </p:spTree>
    <p:extLst>
      <p:ext uri="{BB962C8B-B14F-4D97-AF65-F5344CB8AC3E}">
        <p14:creationId xmlns:p14="http://schemas.microsoft.com/office/powerpoint/2010/main" val="2604833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59751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59751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dirty="0" err="1"/>
              <a:t>Dataverse</a:t>
            </a:r>
            <a:r>
              <a:rPr lang="en-US" dirty="0"/>
              <a:t>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4</a:t>
            </a:fld>
            <a:endParaRPr lang="en-US"/>
          </a:p>
        </p:txBody>
      </p:sp>
    </p:spTree>
    <p:extLst>
      <p:ext uri="{BB962C8B-B14F-4D97-AF65-F5344CB8AC3E}">
        <p14:creationId xmlns:p14="http://schemas.microsoft.com/office/powerpoint/2010/main" val="17550592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11/27/2020 1:25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8079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GB" dirty="0"/>
              <a:t>You can take the information from the management connectors and the Audit Logs and build your own dashboards to create a cross tenant dashboard, that uses the audit log together with information you have in your tenant to get an overview of all your apps, all your flows, all your makers and identify trends over time. The example here comes with the </a:t>
            </a:r>
            <a:r>
              <a:rPr lang="en-GB" dirty="0" err="1"/>
              <a:t>CoE</a:t>
            </a:r>
            <a:r>
              <a:rPr lang="en-GB" dirty="0"/>
              <a:t> Starter Kit, which will look into later. </a:t>
            </a:r>
          </a:p>
          <a:p>
            <a:r>
              <a:rPr lang="en-GB" dirty="0"/>
              <a:t>If you haven’t already looked at the starter kit, we really recommend you exploring it. Lots of partners and customers are getting a lot of value from it.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11/27/2020 1:14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7070524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There are two types of audit logging that can be used to monitor activity in the platform.  Office 365 activity logging can be enabled to monitor activity such as creating resources and using resources like flows or canvas apps.  This can be used with out </a:t>
            </a:r>
            <a:r>
              <a:rPr lang="en-US" dirty="0" err="1"/>
              <a:t>Dataverse</a:t>
            </a:r>
            <a:r>
              <a:rPr lang="en-US" dirty="0"/>
              <a:t> being in an environment.  </a:t>
            </a:r>
            <a:r>
              <a:rPr lang="en-US" dirty="0" err="1"/>
              <a:t>Dataverse</a:t>
            </a:r>
            <a:r>
              <a:rPr lang="en-US" dirty="0"/>
              <a:t> audit can be configured to monitor user usage and modification of </a:t>
            </a:r>
            <a:r>
              <a:rPr lang="en-US" dirty="0" err="1"/>
              <a:t>Dataverse</a:t>
            </a:r>
            <a:r>
              <a:rPr lang="en-US" dirty="0"/>
              <a:t> entities.</a:t>
            </a:r>
          </a:p>
        </p:txBody>
      </p:sp>
      <p:sp>
        <p:nvSpPr>
          <p:cNvPr id="4" name="Slide Number Placeholder 3"/>
          <p:cNvSpPr>
            <a:spLocks noGrp="1"/>
          </p:cNvSpPr>
          <p:nvPr>
            <p:ph type="sldNum" sz="quarter" idx="5"/>
          </p:nvPr>
        </p:nvSpPr>
        <p:spPr/>
        <p:txBody>
          <a:bodyPr/>
          <a:lstStyle/>
          <a:p>
            <a:fld id="{8CEEC488-DFA6-44D4-AFB0-C242488D84E3}" type="slidenum">
              <a:rPr lang="en-US" smtClean="0"/>
              <a:t>25</a:t>
            </a:fld>
            <a:endParaRPr lang="en-US"/>
          </a:p>
        </p:txBody>
      </p:sp>
    </p:spTree>
    <p:extLst>
      <p:ext uri="{BB962C8B-B14F-4D97-AF65-F5344CB8AC3E}">
        <p14:creationId xmlns:p14="http://schemas.microsoft.com/office/powerpoint/2010/main" val="2261767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92488" y="841375"/>
            <a:ext cx="3514725" cy="197643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74">
              <a:defRPr/>
            </a:pPr>
            <a:endParaRPr lang="en-US">
              <a:solidFill>
                <a:prstClr val="black"/>
              </a:solidFill>
              <a:latin typeface="Segoe UI"/>
            </a:endParaRPr>
          </a:p>
        </p:txBody>
      </p:sp>
      <p:sp>
        <p:nvSpPr>
          <p:cNvPr id="5" name="Footer Placeholder 4"/>
          <p:cNvSpPr>
            <a:spLocks noGrp="1"/>
          </p:cNvSpPr>
          <p:nvPr>
            <p:ph type="ftr" sz="quarter" idx="11"/>
          </p:nvPr>
        </p:nvSpPr>
        <p:spPr/>
        <p:txBody>
          <a:bodyPr/>
          <a:lstStyle/>
          <a:p>
            <a:pPr marL="0"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74">
              <a:defRPr/>
            </a:pPr>
            <a:fld id="{9427A7F7-BB1E-479D-AFAA-B52F4D0C99F2}" type="datetime8">
              <a:rPr lang="en-US">
                <a:solidFill>
                  <a:prstClr val="black"/>
                </a:solidFill>
                <a:latin typeface="Segoe UI"/>
              </a:rPr>
              <a:pPr defTabSz="931774">
                <a:defRPr/>
              </a:pPr>
              <a:t>11/27/2020 1:14 PM</a:t>
            </a:fld>
            <a:endParaRPr lang="en-US">
              <a:solidFill>
                <a:prstClr val="black"/>
              </a:solidFill>
              <a:latin typeface="Segoe UI"/>
            </a:endParaRPr>
          </a:p>
        </p:txBody>
      </p:sp>
      <p:sp>
        <p:nvSpPr>
          <p:cNvPr id="7" name="Slide Number Placeholder 6"/>
          <p:cNvSpPr>
            <a:spLocks noGrp="1"/>
          </p:cNvSpPr>
          <p:nvPr>
            <p:ph type="sldNum" sz="quarter" idx="13"/>
          </p:nvPr>
        </p:nvSpPr>
        <p:spPr/>
        <p:txBody>
          <a:bodyPr/>
          <a:lstStyle/>
          <a:p>
            <a:pPr defTabSz="931774">
              <a:defRPr/>
            </a:pPr>
            <a:fld id="{B4008EB6-D09E-4580-8CD6-DDB14511944F}" type="slidenum">
              <a:rPr lang="en-US">
                <a:solidFill>
                  <a:prstClr val="black"/>
                </a:solidFill>
                <a:latin typeface="Segoe UI"/>
              </a:rPr>
              <a:pPr defTabSz="931774">
                <a:defRPr/>
              </a:pPr>
              <a:t>26</a:t>
            </a:fld>
            <a:endParaRPr lang="en-US">
              <a:solidFill>
                <a:prstClr val="black"/>
              </a:solidFill>
              <a:latin typeface="Segoe UI"/>
            </a:endParaRPr>
          </a:p>
        </p:txBody>
      </p:sp>
    </p:spTree>
    <p:extLst>
      <p:ext uri="{BB962C8B-B14F-4D97-AF65-F5344CB8AC3E}">
        <p14:creationId xmlns:p14="http://schemas.microsoft.com/office/powerpoint/2010/main" val="1816741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kern="1200">
                <a:solidFill>
                  <a:schemeClr val="tx1"/>
                </a:solidFill>
                <a:effectLst/>
                <a:latin typeface="Segoe UI" pitchFamily="34" charset="0"/>
                <a:ea typeface="Segoe UI" pitchFamily="34" charset="0"/>
                <a:cs typeface="Segoe UI" pitchFamily="34" charset="0"/>
                <a:hlinkClick r:id="rId3"/>
              </a:rPr>
              <a:t>https://docs.microsoft.com/en-us/office365/securitycompliance/turn-audit-log-search-on-or-off</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28</a:t>
            </a:fld>
            <a:endParaRPr lang="en-US"/>
          </a:p>
        </p:txBody>
      </p:sp>
    </p:spTree>
    <p:extLst>
      <p:ext uri="{BB962C8B-B14F-4D97-AF65-F5344CB8AC3E}">
        <p14:creationId xmlns:p14="http://schemas.microsoft.com/office/powerpoint/2010/main" val="929178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Segoe UI" pitchFamily="34" charset="0"/>
                <a:ea typeface="Segoe UI" pitchFamily="34" charset="0"/>
                <a:cs typeface="Segoe UI" pitchFamily="34" charset="0"/>
              </a:rPr>
              <a:t>You enable or disable auditing at the environment level by setting in the admin portal on the environment. However, for entities and attributes, you set a property value of the entity or attribute metadata.</a:t>
            </a:r>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30</a:t>
            </a:fld>
            <a:endParaRPr lang="en-US"/>
          </a:p>
        </p:txBody>
      </p:sp>
    </p:spTree>
    <p:extLst>
      <p:ext uri="{BB962C8B-B14F-4D97-AF65-F5344CB8AC3E}">
        <p14:creationId xmlns:p14="http://schemas.microsoft.com/office/powerpoint/2010/main" val="27386374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Audit entities enables tracking of modifications to entity data to be tracked, this data is viewed in the context of the record in </a:t>
            </a:r>
            <a:r>
              <a:rPr lang="en-US" dirty="0" err="1"/>
              <a:t>Dataverse</a:t>
            </a:r>
            <a:endParaRPr lang="en-US" dirty="0"/>
          </a:p>
          <a:p>
            <a:r>
              <a:rPr lang="en-US" dirty="0"/>
              <a:t>Audit user access and read access logs the data and it shows up in the Office 365 Security and Compliance center with other activity.</a:t>
            </a:r>
          </a:p>
        </p:txBody>
      </p:sp>
      <p:sp>
        <p:nvSpPr>
          <p:cNvPr id="4" name="Slide Number Placeholder 3"/>
          <p:cNvSpPr>
            <a:spLocks noGrp="1"/>
          </p:cNvSpPr>
          <p:nvPr>
            <p:ph type="sldNum" sz="quarter" idx="5"/>
          </p:nvPr>
        </p:nvSpPr>
        <p:spPr/>
        <p:txBody>
          <a:bodyPr/>
          <a:lstStyle/>
          <a:p>
            <a:fld id="{8CEEC488-DFA6-44D4-AFB0-C242488D84E3}" type="slidenum">
              <a:rPr lang="en-US" smtClean="0"/>
              <a:t>31</a:t>
            </a:fld>
            <a:endParaRPr lang="en-US"/>
          </a:p>
        </p:txBody>
      </p:sp>
    </p:spTree>
    <p:extLst>
      <p:ext uri="{BB962C8B-B14F-4D97-AF65-F5344CB8AC3E}">
        <p14:creationId xmlns:p14="http://schemas.microsoft.com/office/powerpoint/2010/main" val="3217071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This must be done on classic solution explorer</a:t>
            </a:r>
          </a:p>
        </p:txBody>
      </p:sp>
      <p:sp>
        <p:nvSpPr>
          <p:cNvPr id="4" name="Slide Number Placeholder 3"/>
          <p:cNvSpPr>
            <a:spLocks noGrp="1"/>
          </p:cNvSpPr>
          <p:nvPr>
            <p:ph type="sldNum" sz="quarter" idx="5"/>
          </p:nvPr>
        </p:nvSpPr>
        <p:spPr/>
        <p:txBody>
          <a:bodyPr/>
          <a:lstStyle/>
          <a:p>
            <a:fld id="{8CEEC488-DFA6-44D4-AFB0-C242488D84E3}" type="slidenum">
              <a:rPr lang="en-US" smtClean="0"/>
              <a:t>32</a:t>
            </a:fld>
            <a:endParaRPr lang="en-US"/>
          </a:p>
        </p:txBody>
      </p:sp>
    </p:spTree>
    <p:extLst>
      <p:ext uri="{BB962C8B-B14F-4D97-AF65-F5344CB8AC3E}">
        <p14:creationId xmlns:p14="http://schemas.microsoft.com/office/powerpoint/2010/main" val="2176035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CEEC488-DFA6-44D4-AFB0-C242488D84E3}" type="slidenum">
              <a:rPr lang="en-US" smtClean="0"/>
              <a:t>33</a:t>
            </a:fld>
            <a:endParaRPr lang="en-US"/>
          </a:p>
        </p:txBody>
      </p:sp>
    </p:spTree>
    <p:extLst>
      <p:ext uri="{BB962C8B-B14F-4D97-AF65-F5344CB8AC3E}">
        <p14:creationId xmlns:p14="http://schemas.microsoft.com/office/powerpoint/2010/main" val="1906662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sz="1200"/>
              <a:t>For each of these activities, communication is provided through the Microsoft 365 Admin center through the Message Center, and the Service health dashboard</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C86AE72-60DB-4273-9F2D-D608DCC64A56}" type="datetime8">
              <a:rPr lang="en-US" smtClean="0"/>
              <a:t>11/27/2020 1:14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339520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309938" y="827088"/>
            <a:ext cx="3455987" cy="1944687"/>
          </a:xfrm>
        </p:spPr>
      </p:sp>
      <p:sp>
        <p:nvSpPr>
          <p:cNvPr id="3" name="Notizenplatzhalter 2"/>
          <p:cNvSpPr>
            <a:spLocks noGrp="1"/>
          </p:cNvSpPr>
          <p:nvPr>
            <p:ph type="body" idx="1"/>
          </p:nvPr>
        </p:nvSpPr>
        <p:spPr/>
        <p:txBody>
          <a:bodyPr/>
          <a:lstStyle/>
          <a:p>
            <a:r>
              <a:rPr lang="en-US" dirty="0" err="1"/>
              <a:t>Dataverse</a:t>
            </a:r>
            <a:r>
              <a:rPr lang="en-US" dirty="0"/>
              <a:t> is focused on database and model-driven app user activity</a:t>
            </a:r>
          </a:p>
          <a:p>
            <a:r>
              <a:rPr lang="en-US" dirty="0"/>
              <a:t>Power 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a:p>
            <a:endParaRPr lang="en-US" dirty="0"/>
          </a:p>
        </p:txBody>
      </p:sp>
      <p:sp>
        <p:nvSpPr>
          <p:cNvPr id="4" name="Foliennummernplatzhalter 3"/>
          <p:cNvSpPr>
            <a:spLocks noGrp="1"/>
          </p:cNvSpPr>
          <p:nvPr>
            <p:ph type="sldNum" sz="quarter" idx="5"/>
          </p:nvPr>
        </p:nvSpPr>
        <p:spPr/>
        <p:txBody>
          <a:bodyPr/>
          <a:lstStyle/>
          <a:p>
            <a:fld id="{782CBF85-FDE2-4BA6-AF9F-D1F75459F4FF}" type="slidenum">
              <a:rPr lang="en-US" smtClean="0"/>
              <a:t>5</a:t>
            </a:fld>
            <a:endParaRPr lang="en-US"/>
          </a:p>
        </p:txBody>
      </p:sp>
    </p:spTree>
    <p:extLst>
      <p:ext uri="{BB962C8B-B14F-4D97-AF65-F5344CB8AC3E}">
        <p14:creationId xmlns:p14="http://schemas.microsoft.com/office/powerpoint/2010/main" val="1062212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094038" y="795338"/>
            <a:ext cx="3902075" cy="2195512"/>
          </a:xfrm>
        </p:spPr>
      </p:sp>
      <p:sp>
        <p:nvSpPr>
          <p:cNvPr id="3" name="Notes Placeholder 2"/>
          <p:cNvSpPr>
            <a:spLocks noGrp="1"/>
          </p:cNvSpPr>
          <p:nvPr>
            <p:ph type="body" idx="1"/>
          </p:nvPr>
        </p:nvSpPr>
        <p:spPr/>
        <p:txBody>
          <a:bodyPr>
            <a:normAutofit/>
          </a:bodyPr>
          <a:lstStyle/>
          <a:p>
            <a:pPr marL="57148" indent="-57148">
              <a:spcAft>
                <a:spcPts val="600"/>
              </a:spcAft>
              <a:buNone/>
            </a:pPr>
            <a:endParaRPr lang="en-US"/>
          </a:p>
        </p:txBody>
      </p:sp>
      <p:sp>
        <p:nvSpPr>
          <p:cNvPr id="4" name="Header Placeholder 3"/>
          <p:cNvSpPr>
            <a:spLocks noGrp="1"/>
          </p:cNvSpPr>
          <p:nvPr>
            <p:ph type="hdr" sz="quarter" idx="10"/>
          </p:nvPr>
        </p:nvSpPr>
        <p:spPr/>
        <p:txBody>
          <a:bodyPr/>
          <a:lstStyle/>
          <a:p>
            <a:r>
              <a:rPr lang="en-US">
                <a:solidFill>
                  <a:prstClr val="black"/>
                </a:solidFill>
                <a:latin typeface="Calibri"/>
              </a:rPr>
              <a:t>SMSG Readiness</a:t>
            </a:r>
          </a:p>
        </p:txBody>
      </p:sp>
      <p:sp>
        <p:nvSpPr>
          <p:cNvPr id="5" name="Date Placeholder 4"/>
          <p:cNvSpPr>
            <a:spLocks noGrp="1"/>
          </p:cNvSpPr>
          <p:nvPr>
            <p:ph type="dt" idx="11"/>
          </p:nvPr>
        </p:nvSpPr>
        <p:spPr/>
        <p:txBody>
          <a:bodyPr/>
          <a:lstStyle/>
          <a:p>
            <a:fld id="{FEF54A62-D533-4627-A90A-E4B4C6F4B140}" type="datetime1">
              <a:rPr lang="en-US">
                <a:solidFill>
                  <a:prstClr val="black"/>
                </a:solidFill>
                <a:latin typeface="Calibri"/>
              </a:rPr>
              <a:pPr/>
              <a:t>11/27/2020</a:t>
            </a:fld>
            <a:endParaRPr lang="en-US">
              <a:solidFill>
                <a:prstClr val="black"/>
              </a:solidFill>
              <a:latin typeface="Calibri"/>
            </a:endParaRPr>
          </a:p>
        </p:txBody>
      </p:sp>
      <p:sp>
        <p:nvSpPr>
          <p:cNvPr id="6" name="Footer Placeholder 5"/>
          <p:cNvSpPr>
            <a:spLocks noGrp="1"/>
          </p:cNvSpPr>
          <p:nvPr>
            <p:ph type="ftr" sz="quarter" idx="12"/>
          </p:nvPr>
        </p:nvSpPr>
        <p:spPr/>
        <p:txBody>
          <a:bodyPr/>
          <a:lstStyle/>
          <a:p>
            <a:r>
              <a:rPr lang="en-US">
                <a:solidFill>
                  <a:srgbClr val="000000"/>
                </a:solidFill>
                <a:latin typeface="Calibri"/>
              </a:rPr>
              <a:t>© 2012 Microsoft Corporation. All rights reserved. Microsoft, Windows, Windows Vista and other product names are or may be registered trademarks and/or trademarks in the U.S. and/or other countries.</a:t>
            </a:r>
          </a:p>
          <a:p>
            <a:r>
              <a:rPr lang="en-US">
                <a:solidFill>
                  <a:srgbClr val="000000"/>
                </a:solidFill>
                <a:latin typeface="Calibr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solidFill>
                  <a:srgbClr val="000000"/>
                </a:solidFill>
                <a:latin typeface="Calibri"/>
              </a:rPr>
            </a:br>
            <a:r>
              <a:rPr lang="en-US">
                <a:solidFill>
                  <a:srgbClr val="000000"/>
                </a:solidFill>
                <a:latin typeface="Calibri"/>
              </a:rPr>
              <a:t>MICROSOFT MAKES NO WARRANTIES, EXPRESS, IMPLIED OR STATUTORY, AS TO THE INFORMATION IN THIS PRESENTATION.</a:t>
            </a:r>
          </a:p>
        </p:txBody>
      </p:sp>
      <p:sp>
        <p:nvSpPr>
          <p:cNvPr id="7" name="Slide Number Placeholder 6"/>
          <p:cNvSpPr>
            <a:spLocks noGrp="1"/>
          </p:cNvSpPr>
          <p:nvPr>
            <p:ph type="sldNum" sz="quarter" idx="13"/>
          </p:nvPr>
        </p:nvSpPr>
        <p:spPr/>
        <p:txBody>
          <a:bodyPr/>
          <a:lstStyle/>
          <a:p>
            <a:fld id="{8B263312-38AA-4E1E-B2B5-0F8F122B24FE}" type="slidenum">
              <a:rPr lang="en-US">
                <a:solidFill>
                  <a:prstClr val="black"/>
                </a:solidFill>
                <a:latin typeface="Calibri"/>
              </a:rPr>
              <a:pPr/>
              <a:t>36</a:t>
            </a:fld>
            <a:endParaRPr lang="en-US">
              <a:solidFill>
                <a:prstClr val="black"/>
              </a:solidFill>
              <a:latin typeface="Calibri"/>
            </a:endParaRPr>
          </a:p>
        </p:txBody>
      </p:sp>
      <p:sp>
        <p:nvSpPr>
          <p:cNvPr id="8" name="Rectangle 7"/>
          <p:cNvSpPr/>
          <p:nvPr/>
        </p:nvSpPr>
        <p:spPr>
          <a:xfrm>
            <a:off x="381000" y="971788"/>
            <a:ext cx="2971800" cy="1348061"/>
          </a:xfrm>
          <a:prstGeom prst="rect">
            <a:avLst/>
          </a:prstGeom>
        </p:spPr>
        <p:txBody>
          <a:bodyPr wrap="square">
            <a:spAutoFit/>
          </a:bodyPr>
          <a:lstStyle/>
          <a:p>
            <a:pPr marL="57148" indent="-57148">
              <a:spcAft>
                <a:spcPts val="600"/>
              </a:spcAft>
            </a:pPr>
            <a:r>
              <a:rPr lang="en-US" sz="900" b="1">
                <a:solidFill>
                  <a:srgbClr val="FF0000"/>
                </a:solidFill>
                <a:latin typeface="Arial" charset="0"/>
                <a:cs typeface="Arial" charset="0"/>
              </a:rPr>
              <a:t>Start Time </a:t>
            </a:r>
            <a:r>
              <a:rPr lang="en-US" sz="900" b="1" err="1">
                <a:solidFill>
                  <a:srgbClr val="FF0000"/>
                </a:solidFill>
                <a:latin typeface="Arial" charset="0"/>
                <a:cs typeface="Arial" charset="0"/>
              </a:rPr>
              <a:t>xx:xx</a:t>
            </a:r>
            <a:r>
              <a:rPr lang="en-US" sz="900" b="1">
                <a:solidFill>
                  <a:srgbClr val="FF0000"/>
                </a:solidFill>
                <a:latin typeface="Arial" charset="0"/>
                <a:cs typeface="Arial" charset="0"/>
              </a:rPr>
              <a:t> / Length: </a:t>
            </a:r>
            <a:r>
              <a:rPr lang="en-US" sz="900" b="1">
                <a:solidFill>
                  <a:srgbClr val="FF0000"/>
                </a:solidFill>
                <a:latin typeface="Calibri"/>
              </a:rPr>
              <a:t>2 minutes</a:t>
            </a:r>
          </a:p>
          <a:p>
            <a:pPr marL="114300" indent="-114300">
              <a:lnSpc>
                <a:spcPct val="90000"/>
              </a:lnSpc>
              <a:spcAft>
                <a:spcPts val="333"/>
              </a:spcAft>
              <a:defRPr/>
            </a:pPr>
            <a:endParaRPr lang="en-US" sz="900">
              <a:solidFill>
                <a:srgbClr val="FF0000"/>
              </a:solidFill>
              <a:latin typeface="Calibri"/>
            </a:endParaRPr>
          </a:p>
          <a:p>
            <a:r>
              <a:rPr lang="en-US" sz="900">
                <a:solidFill>
                  <a:srgbClr val="FF0000"/>
                </a:solidFill>
                <a:latin typeface="Calibri"/>
              </a:rPr>
              <a:t>Review the objectives for this module. </a:t>
            </a:r>
          </a:p>
          <a:p>
            <a:endParaRPr lang="en-US" sz="900">
              <a:solidFill>
                <a:srgbClr val="FF0000"/>
              </a:solidFill>
              <a:latin typeface="Calibri"/>
            </a:endParaRPr>
          </a:p>
          <a:p>
            <a:r>
              <a:rPr lang="en-US" sz="900">
                <a:solidFill>
                  <a:srgbClr val="FF0000"/>
                </a:solidFill>
                <a:latin typeface="Calibri"/>
              </a:rPr>
              <a:t>Ask participants to use the </a:t>
            </a:r>
            <a:r>
              <a:rPr lang="en-US" sz="900" b="1">
                <a:solidFill>
                  <a:srgbClr val="FF0000"/>
                </a:solidFill>
                <a:latin typeface="Calibri"/>
              </a:rPr>
              <a:t>Text </a:t>
            </a:r>
            <a:r>
              <a:rPr lang="en-US" sz="900">
                <a:solidFill>
                  <a:srgbClr val="FF0000"/>
                </a:solidFill>
                <a:latin typeface="Calibri"/>
              </a:rPr>
              <a:t>tool to write on the screen if they had any questions about the module.  </a:t>
            </a:r>
          </a:p>
          <a:p>
            <a:pPr>
              <a:spcAft>
                <a:spcPts val="600"/>
              </a:spcAft>
              <a:defRPr/>
            </a:pPr>
            <a:endParaRPr lang="en-US" sz="800">
              <a:solidFill>
                <a:srgbClr val="FF0000"/>
              </a:solidFill>
              <a:latin typeface="Arial" pitchFamily="34" charset="0"/>
              <a:cs typeface="Arial" pitchFamily="34" charset="0"/>
            </a:endParaRPr>
          </a:p>
          <a:p>
            <a:pPr indent="228600">
              <a:spcAft>
                <a:spcPts val="600"/>
              </a:spcAft>
              <a:buFont typeface="Arial" pitchFamily="34" charset="0"/>
              <a:buChar char="•"/>
              <a:defRPr/>
            </a:pPr>
            <a:endParaRPr lang="en-US" sz="800">
              <a:solidFill>
                <a:srgbClr val="FF0000"/>
              </a:solidFill>
              <a:latin typeface="Arial" pitchFamily="34" charset="0"/>
              <a:cs typeface="Arial" pitchFamily="34" charset="0"/>
            </a:endParaRPr>
          </a:p>
        </p:txBody>
      </p:sp>
    </p:spTree>
    <p:extLst>
      <p:ext uri="{BB962C8B-B14F-4D97-AF65-F5344CB8AC3E}">
        <p14:creationId xmlns:p14="http://schemas.microsoft.com/office/powerpoint/2010/main" val="2260859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11/27/2020 1:14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37</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315944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a:t>Dataverse </a:t>
            </a:r>
            <a:r>
              <a:rPr lang="en-US" dirty="0"/>
              <a:t>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989445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Microsoft 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927852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Microsoft 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510335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Microsoft 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676464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r>
              <a:rPr lang="en-US" dirty="0"/>
              <a:t>Microsoft Dataverse is focused on database and model-driven app user activity</a:t>
            </a:r>
          </a:p>
          <a:p>
            <a:r>
              <a:rPr lang="en-US" dirty="0"/>
              <a:t>PowerApps is targeted toward canvas app</a:t>
            </a:r>
          </a:p>
          <a:p>
            <a:endParaRPr lang="en-US" dirty="0"/>
          </a:p>
          <a:p>
            <a:r>
              <a:rPr lang="en-US" sz="1200" b="0" i="0" u="none" strike="noStrike" kern="1200" dirty="0">
                <a:solidFill>
                  <a:schemeClr val="tx1"/>
                </a:solidFill>
                <a:effectLst/>
                <a:latin typeface="Segoe UI" pitchFamily="34" charset="0"/>
                <a:ea typeface="Segoe UI" pitchFamily="34" charset="0"/>
                <a:cs typeface="Segoe UI" pitchFamily="34" charset="0"/>
              </a:rPr>
              <a:t>The data is stored only in the region that an environment is hosted in.</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39597510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9.jpe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305092"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348631" y="3635745"/>
            <a:ext cx="7202114"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3363776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ft  HC Slide text ">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41997" y="248653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341996" y="1767422"/>
            <a:ext cx="3568658"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7284947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289314981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108074403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341996" y="2030698"/>
            <a:ext cx="3568658" cy="1890998"/>
          </a:xfrm>
        </p:spPr>
        <p:txBody>
          <a:bodyPr lIns="0" tIns="0" rIns="0" bIns="0"/>
          <a:lstStyle>
            <a:lvl1pPr marL="210091" indent="-210091">
              <a:lnSpc>
                <a:spcPts val="1324"/>
              </a:lnSpc>
              <a:spcBef>
                <a:spcPts val="0"/>
              </a:spcBef>
              <a:buFont typeface="Arial" panose="020B0604020202020204" pitchFamily="34" charset="0"/>
              <a:buChar char="•"/>
              <a:defRPr sz="1029" b="0" i="0" spc="0">
                <a:gradFill>
                  <a:gsLst>
                    <a:gs pos="0">
                      <a:schemeClr val="tx1"/>
                    </a:gs>
                    <a:gs pos="100000">
                      <a:schemeClr val="tx1"/>
                    </a:gs>
                  </a:gsLst>
                  <a:lin ang="5400000" scaled="1"/>
                </a:gradFill>
                <a:latin typeface="+mn-lt"/>
              </a:defRPr>
            </a:lvl1pPr>
            <a:lvl2pPr marL="0" indent="0">
              <a:lnSpc>
                <a:spcPts val="1324"/>
              </a:lnSpc>
              <a:spcBef>
                <a:spcPts val="0"/>
              </a:spcBef>
              <a:buNone/>
              <a:defRPr sz="1029">
                <a:solidFill>
                  <a:schemeClr val="tx1"/>
                </a:solidFill>
              </a:defRPr>
            </a:lvl2pPr>
            <a:lvl3pPr marL="336145" indent="0">
              <a:buNone/>
              <a:defRPr/>
            </a:lvl3pPr>
            <a:lvl4pPr marL="504218" indent="0">
              <a:buNone/>
              <a:defRPr/>
            </a:lvl4pPr>
            <a:lvl5pPr marL="67229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373481897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341997" y="1442101"/>
            <a:ext cx="3568658" cy="452654"/>
          </a:xfrm>
        </p:spPr>
        <p:txBody>
          <a:bodyPr wrap="square" lIns="0" tIns="0" rIns="0" bIns="0">
            <a:spAutoFit/>
          </a:bodyPr>
          <a:lstStyle>
            <a:lvl1pPr marL="0" indent="0">
              <a:lnSpc>
                <a:spcPts val="1765"/>
              </a:lnSpc>
              <a:buNone/>
              <a:defRPr sz="1471" b="0" i="0">
                <a:gradFill>
                  <a:gsLst>
                    <a:gs pos="0">
                      <a:schemeClr val="tx1"/>
                    </a:gs>
                    <a:gs pos="100000">
                      <a:schemeClr val="tx1"/>
                    </a:gs>
                  </a:gsLst>
                  <a:lin ang="5400000" scaled="1"/>
                </a:gradFill>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pic>
        <p:nvPicPr>
          <p:cNvPr id="8" name="Picture 7">
            <a:extLst>
              <a:ext uri="{FF2B5EF4-FFF2-40B4-BE49-F238E27FC236}">
                <a16:creationId xmlns:a16="http://schemas.microsoft.com/office/drawing/2014/main" id="{C039B1C4-BB04-4190-90F9-F4024B0B3BC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55220"/>
            <a:ext cx="4049976" cy="2373761"/>
          </a:xfrm>
          <a:prstGeom prst="rect">
            <a:avLst/>
          </a:prstGeom>
        </p:spPr>
      </p:pic>
      <p:sp>
        <p:nvSpPr>
          <p:cNvPr id="9" name="Picture Placeholder 11">
            <a:extLst>
              <a:ext uri="{FF2B5EF4-FFF2-40B4-BE49-F238E27FC236}">
                <a16:creationId xmlns:a16="http://schemas.microsoft.com/office/drawing/2014/main" id="{72F6419D-F45C-4BDB-9D99-F2C52AE85FC0}"/>
              </a:ext>
            </a:extLst>
          </p:cNvPr>
          <p:cNvSpPr>
            <a:spLocks noGrp="1"/>
          </p:cNvSpPr>
          <p:nvPr>
            <p:ph type="pic" sz="quarter" idx="12"/>
          </p:nvPr>
        </p:nvSpPr>
        <p:spPr>
          <a:xfrm>
            <a:off x="5459696" y="1259837"/>
            <a:ext cx="2860989" cy="456279"/>
          </a:xfrm>
        </p:spPr>
        <p:txBody>
          <a:bodyPr anchor="ctr" anchorCtr="0"/>
          <a:lstStyle>
            <a:lvl1pPr algn="ctr">
              <a:defRPr/>
            </a:lvl1pPr>
          </a:lstStyle>
          <a:p>
            <a:r>
              <a:rPr lang="en-US" dirty="0"/>
              <a:t>Click icon to add picture</a:t>
            </a:r>
          </a:p>
        </p:txBody>
      </p:sp>
      <p:pic>
        <p:nvPicPr>
          <p:cNvPr id="10" name="Picture 9">
            <a:extLst>
              <a:ext uri="{FF2B5EF4-FFF2-40B4-BE49-F238E27FC236}">
                <a16:creationId xmlns:a16="http://schemas.microsoft.com/office/drawing/2014/main" id="{A1B8E8FA-8C2E-4D6A-99B1-D3D0B46B1BC4}"/>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52028" y="2435868"/>
            <a:ext cx="4049976" cy="2373761"/>
          </a:xfrm>
          <a:prstGeom prst="rect">
            <a:avLst/>
          </a:prstGeom>
        </p:spPr>
      </p:pic>
      <p:sp>
        <p:nvSpPr>
          <p:cNvPr id="14" name="Picture Placeholder 11">
            <a:extLst>
              <a:ext uri="{FF2B5EF4-FFF2-40B4-BE49-F238E27FC236}">
                <a16:creationId xmlns:a16="http://schemas.microsoft.com/office/drawing/2014/main" id="{773703C8-B3C8-4AAC-A6A6-8DEF824F1BF7}"/>
              </a:ext>
            </a:extLst>
          </p:cNvPr>
          <p:cNvSpPr>
            <a:spLocks noGrp="1"/>
          </p:cNvSpPr>
          <p:nvPr>
            <p:ph type="pic" sz="quarter" idx="13"/>
          </p:nvPr>
        </p:nvSpPr>
        <p:spPr>
          <a:xfrm>
            <a:off x="5459696" y="3423497"/>
            <a:ext cx="2860989" cy="456279"/>
          </a:xfrm>
        </p:spPr>
        <p:txBody>
          <a:bodyPr anchor="ctr" anchorCtr="0"/>
          <a:lstStyle>
            <a:lvl1pPr algn="ctr">
              <a:defRPr/>
            </a:lvl1pPr>
          </a:lstStyle>
          <a:p>
            <a:r>
              <a:rPr lang="en-US" dirty="0"/>
              <a:t>Click icon to add picture</a:t>
            </a:r>
          </a:p>
        </p:txBody>
      </p:sp>
    </p:spTree>
    <p:extLst>
      <p:ext uri="{BB962C8B-B14F-4D97-AF65-F5344CB8AC3E}">
        <p14:creationId xmlns:p14="http://schemas.microsoft.com/office/powerpoint/2010/main" val="1135805515"/>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333581" y="313613"/>
            <a:ext cx="5810420" cy="4829888"/>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4768470" y="2542650"/>
            <a:ext cx="4375531" cy="456279"/>
          </a:xfrm>
        </p:spPr>
        <p:txBody>
          <a:bodyPr anchor="ctr" anchorCtr="0"/>
          <a:lstStyle>
            <a:lvl1pPr algn="ctr">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343255"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1789349" y="1500554"/>
            <a:ext cx="1269935" cy="2193934"/>
          </a:xfrm>
        </p:spPr>
        <p:txBody>
          <a:bodyPr lIns="0" tIns="0" rIns="0" bIns="0"/>
          <a:lstStyle>
            <a:lvl1pPr marL="0" indent="0">
              <a:lnSpc>
                <a:spcPts val="1324"/>
              </a:lnSpc>
              <a:spcBef>
                <a:spcPts val="662"/>
              </a:spcBef>
              <a:buNone/>
              <a:defRPr lang="en-US" sz="1029" b="0" kern="1200" spc="0" baseline="0" dirty="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376210330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88187" y="365211"/>
            <a:ext cx="8152448" cy="4778290"/>
          </a:xfrm>
          <a:prstGeom prst="rect">
            <a:avLst/>
          </a:prstGeom>
        </p:spPr>
      </p:pic>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720483" y="2593084"/>
            <a:ext cx="5759063" cy="456279"/>
          </a:xfrm>
        </p:spPr>
        <p:txBody>
          <a:bodyPr anchor="ctr" anchorCtr="0"/>
          <a:lstStyle>
            <a:lvl1pPr algn="ctr">
              <a:defRPr/>
            </a:lvl1pPr>
          </a:lstStyle>
          <a:p>
            <a:r>
              <a:rPr lang="en-US" dirty="0"/>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8184407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8406055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gradFill>
                  <a:gsLst>
                    <a:gs pos="0">
                      <a:schemeClr val="bg1"/>
                    </a:gs>
                    <a:gs pos="100000">
                      <a:schemeClr val="bg1"/>
                    </a:gs>
                  </a:gsLst>
                  <a:lin ang="5400000" scaled="1"/>
                </a:gradFill>
              </a:defRPr>
            </a:lvl1pPr>
          </a:lstStyle>
          <a:p>
            <a:r>
              <a:rPr lang="en-US" dirty="0"/>
              <a:t>Click icon to add picture</a:t>
            </a:r>
          </a:p>
        </p:txBody>
      </p:sp>
      <p:sp>
        <p:nvSpPr>
          <p:cNvPr id="2" name="Title 1"/>
          <p:cNvSpPr>
            <a:spLocks noGrp="1"/>
          </p:cNvSpPr>
          <p:nvPr>
            <p:ph type="title" hasCustomPrompt="1"/>
          </p:nvPr>
        </p:nvSpPr>
        <p:spPr>
          <a:xfrm>
            <a:off x="341998" y="465322"/>
            <a:ext cx="4156469" cy="307777"/>
          </a:xfrm>
        </p:spPr>
        <p:txBody>
          <a:bodyPr wrap="square" lIns="0" tIns="0" rIns="0" bIns="0">
            <a:spAutoFit/>
          </a:bodyPr>
          <a:lstStyle>
            <a:lvl1pPr>
              <a:lnSpc>
                <a:spcPts val="2352"/>
              </a:lnSpc>
              <a:defRPr sz="2059" baseline="0">
                <a:gradFill>
                  <a:gsLst>
                    <a:gs pos="0">
                      <a:schemeClr val="tx1"/>
                    </a:gs>
                    <a:gs pos="100000">
                      <a:schemeClr val="tx1"/>
                    </a:gs>
                  </a:gsLst>
                  <a:lin ang="5400000" scaled="1"/>
                </a:gradFill>
              </a:defRPr>
            </a:lvl1pPr>
          </a:lstStyle>
          <a:p>
            <a:r>
              <a:rPr lang="en-US" dirty="0"/>
              <a:t>Photo layout 1</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80"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685644"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
        <p:nvSpPr>
          <p:cNvPr id="9" name="Text Placeholder 8">
            <a:extLst>
              <a:ext uri="{FF2B5EF4-FFF2-40B4-BE49-F238E27FC236}">
                <a16:creationId xmlns:a16="http://schemas.microsoft.com/office/drawing/2014/main" id="{4247FE69-8FB0-4134-986E-B47663576B8F}"/>
              </a:ext>
            </a:extLst>
          </p:cNvPr>
          <p:cNvSpPr>
            <a:spLocks noGrp="1"/>
          </p:cNvSpPr>
          <p:nvPr>
            <p:ph type="body" sz="quarter" idx="11"/>
          </p:nvPr>
        </p:nvSpPr>
        <p:spPr>
          <a:xfrm>
            <a:off x="341996" y="1592267"/>
            <a:ext cx="4063316" cy="507831"/>
          </a:xfrm>
        </p:spPr>
        <p:txBody>
          <a:bodyPr/>
          <a:lstStyle>
            <a:lvl1pPr>
              <a:spcBef>
                <a:spcPts val="900"/>
              </a:spcBef>
              <a:spcAft>
                <a:spcPts val="0"/>
              </a:spcAft>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Semibold"/>
                <a:ea typeface="+mn-ea"/>
                <a:cs typeface="Segoe UI" panose="020B0502040204020203" pitchFamily="34" charset="0"/>
              </a:defRPr>
            </a:lvl1pPr>
            <a:lvl2pPr>
              <a:defRPr kumimoji="0" lang="en-US" sz="1050" b="0" i="0" u="none" strike="noStrike" kern="0" cap="none" spc="0" normalizeH="0" baseline="0" dirty="0" smtClean="0">
                <a:ln>
                  <a:noFill/>
                </a:ln>
                <a:gradFill>
                  <a:gsLst>
                    <a:gs pos="0">
                      <a:schemeClr val="tx1"/>
                    </a:gs>
                    <a:gs pos="100000">
                      <a:schemeClr val="tx1"/>
                    </a:gs>
                  </a:gsLst>
                  <a:lin ang="5400000" scaled="1"/>
                </a:gradFill>
                <a:effectLst/>
                <a:uLnTx/>
                <a:uFillTx/>
                <a:latin typeface="Segoe UI"/>
                <a:ea typeface="+mn-ea"/>
                <a:cs typeface="Segoe UI Semibold" panose="020B0702040204020203" pitchFamily="34" charset="0"/>
              </a:defRPr>
            </a:lvl2pPr>
            <a:lvl3pPr marL="0" marR="0" indent="0" algn="l" defTabSz="684972" rtl="0" eaLnBrk="1" fontAlgn="base" latinLnBrk="0" hangingPunct="1">
              <a:lnSpc>
                <a:spcPct val="100000"/>
              </a:lnSpc>
              <a:spcBef>
                <a:spcPts val="881"/>
              </a:spcBef>
              <a:spcAft>
                <a:spcPts val="0"/>
              </a:spcAft>
              <a:buClrTx/>
              <a:buSzPct val="90000"/>
              <a:buFont typeface="Arial" pitchFamily="34" charset="0"/>
              <a:buNone/>
              <a:tabLst/>
              <a:defRPr lang="en-US" sz="1050" b="1" kern="1200" spc="0" baseline="0" dirty="0" smtClean="0">
                <a:solidFill>
                  <a:schemeClr val="tx2"/>
                </a:solidFill>
                <a:latin typeface="Segoe UI"/>
                <a:ea typeface="+mn-ea"/>
                <a:cs typeface="+mn-cs"/>
              </a:defRPr>
            </a:lvl3pPr>
            <a:lvl4pPr>
              <a:defRPr sz="1050"/>
            </a:lvl4pPr>
            <a:lvl5pPr>
              <a:defRPr sz="1050"/>
            </a:lvl5pPr>
          </a:lstStyle>
          <a:p>
            <a:pPr lvl="0"/>
            <a:r>
              <a:rPr lang="en-US"/>
              <a:t>Edit Master text styles</a:t>
            </a:r>
          </a:p>
          <a:p>
            <a:pPr lvl="1"/>
            <a:r>
              <a:rPr lang="en-US"/>
              <a:t>Second level</a:t>
            </a:r>
          </a:p>
        </p:txBody>
      </p:sp>
    </p:spTree>
    <p:extLst>
      <p:ext uri="{BB962C8B-B14F-4D97-AF65-F5344CB8AC3E}">
        <p14:creationId xmlns:p14="http://schemas.microsoft.com/office/powerpoint/2010/main" val="113680075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resentation Title scree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3994547" y="0"/>
            <a:ext cx="5149453" cy="514945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marL="0" marR="0" lvl="0" indent="0" algn="l" defTabSz="699354"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431358"/>
            <a:ext cx="3125915" cy="1218795"/>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436532" y="2971800"/>
            <a:ext cx="3123437" cy="207749"/>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8" name="Picture 7" descr="A screenshot of a computer&#10;&#10;Description generated with high confidence">
            <a:extLst>
              <a:ext uri="{FF2B5EF4-FFF2-40B4-BE49-F238E27FC236}">
                <a16:creationId xmlns:a16="http://schemas.microsoft.com/office/drawing/2014/main" id="{7F6B113F-63E0-4604-B908-E444BC78961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01691" y="7242"/>
            <a:ext cx="5142309" cy="3852651"/>
          </a:xfrm>
          <a:prstGeom prst="rect">
            <a:avLst/>
          </a:prstGeom>
        </p:spPr>
      </p:pic>
    </p:spTree>
    <p:extLst>
      <p:ext uri="{BB962C8B-B14F-4D97-AF65-F5344CB8AC3E}">
        <p14:creationId xmlns:p14="http://schemas.microsoft.com/office/powerpoint/2010/main" val="666582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00B7C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348631" y="3635746"/>
            <a:ext cx="7206784" cy="592213"/>
          </a:xfrm>
        </p:spPr>
        <p:txBody>
          <a:bodyPr/>
          <a:lstStyle>
            <a:lvl1pPr>
              <a:defRPr sz="1324">
                <a:gradFill>
                  <a:gsLst>
                    <a:gs pos="0">
                      <a:srgbClr val="002050"/>
                    </a:gs>
                    <a:gs pos="100000">
                      <a:srgbClr val="002050"/>
                    </a:gs>
                  </a:gsLst>
                  <a:lin ang="0" scaled="0"/>
                </a:gradFill>
              </a:defRPr>
            </a:lvl1pPr>
            <a:lvl2pPr>
              <a:defRPr sz="1324">
                <a:gradFill>
                  <a:gsLst>
                    <a:gs pos="0">
                      <a:srgbClr val="002050"/>
                    </a:gs>
                    <a:gs pos="100000">
                      <a:srgbClr val="002050"/>
                    </a:gs>
                  </a:gsLst>
                  <a:lin ang="0" scaled="0"/>
                </a:gradFill>
              </a:defRPr>
            </a:lvl2pPr>
            <a:lvl3pPr>
              <a:defRPr sz="1029"/>
            </a:lvl3pPr>
            <a:lvl4pPr>
              <a:defRPr sz="1029"/>
            </a:lvl4pPr>
            <a:lvl5pPr>
              <a:defRPr sz="772"/>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305544" y="2272496"/>
            <a:ext cx="7222792" cy="1344828"/>
          </a:xfrm>
          <a:noFill/>
        </p:spPr>
        <p:txBody>
          <a:bodyPr lIns="0" tIns="0" rIns="0" bIns="182880" anchor="b" anchorCtr="0"/>
          <a:lstStyle>
            <a:lvl1pPr>
              <a:defRPr sz="3529" strike="noStrike" spc="-37" baseline="0">
                <a:gradFill>
                  <a:gsLst>
                    <a:gs pos="0">
                      <a:srgbClr val="002050"/>
                    </a:gs>
                    <a:gs pos="100000">
                      <a:srgbClr val="002050"/>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8655233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fographic layout">
    <p:spTree>
      <p:nvGrpSpPr>
        <p:cNvPr id="1" name=""/>
        <p:cNvGrpSpPr/>
        <p:nvPr/>
      </p:nvGrpSpPr>
      <p:grpSpPr>
        <a:xfrm>
          <a:off x="0" y="0"/>
          <a:ext cx="0" cy="0"/>
          <a:chOff x="0" y="0"/>
          <a:chExt cx="0" cy="0"/>
        </a:xfrm>
      </p:grpSpPr>
      <p:sp>
        <p:nvSpPr>
          <p:cNvPr id="6" name="Content Placeholder 15">
            <a:extLst>
              <a:ext uri="{FF2B5EF4-FFF2-40B4-BE49-F238E27FC236}">
                <a16:creationId xmlns:a16="http://schemas.microsoft.com/office/drawing/2014/main" id="{14535A11-29B2-2246-AE7C-EAE4CC17642F}"/>
              </a:ext>
            </a:extLst>
          </p:cNvPr>
          <p:cNvSpPr>
            <a:spLocks noGrp="1"/>
          </p:cNvSpPr>
          <p:nvPr>
            <p:ph sz="quarter" idx="18" hasCustomPrompt="1"/>
          </p:nvPr>
        </p:nvSpPr>
        <p:spPr>
          <a:xfrm>
            <a:off x="426036" y="1687049"/>
            <a:ext cx="8291929" cy="3014013"/>
          </a:xfrm>
        </p:spPr>
        <p:txBody>
          <a:bodyPr wrap="square" anchor="ctr">
            <a:noAutofit/>
          </a:bodyPr>
          <a:lstStyle>
            <a:lvl1pPr marL="0" indent="0" algn="ctr">
              <a:lnSpc>
                <a:spcPct val="100000"/>
              </a:lnSpc>
              <a:buNone/>
              <a:defRPr sz="1471">
                <a:solidFill>
                  <a:schemeClr val="tx2"/>
                </a:solidFill>
                <a:latin typeface="+mj-lt"/>
              </a:defRPr>
            </a:lvl1pPr>
          </a:lstStyle>
          <a:p>
            <a:pPr lvl="0"/>
            <a:r>
              <a:rPr lang="en-US"/>
              <a:t> Infographic here</a:t>
            </a:r>
          </a:p>
        </p:txBody>
      </p:sp>
      <p:sp>
        <p:nvSpPr>
          <p:cNvPr id="8" name="Text Placeholder 3">
            <a:extLst>
              <a:ext uri="{FF2B5EF4-FFF2-40B4-BE49-F238E27FC236}">
                <a16:creationId xmlns:a16="http://schemas.microsoft.com/office/drawing/2014/main" id="{79FBB3B0-FE1B-E544-9824-37CF99F9899B}"/>
              </a:ext>
            </a:extLst>
          </p:cNvPr>
          <p:cNvSpPr>
            <a:spLocks noGrp="1"/>
          </p:cNvSpPr>
          <p:nvPr>
            <p:ph type="body" sz="quarter" idx="12" hasCustomPrompt="1"/>
          </p:nvPr>
        </p:nvSpPr>
        <p:spPr>
          <a:xfrm>
            <a:off x="435478" y="1005917"/>
            <a:ext cx="8285165" cy="226327"/>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90" indent="0">
              <a:lnSpc>
                <a:spcPct val="90000"/>
              </a:lnSpc>
              <a:spcBef>
                <a:spcPts val="0"/>
              </a:spcBef>
              <a:spcAft>
                <a:spcPts val="956"/>
              </a:spcAft>
              <a:buNone/>
              <a:defRPr sz="1471">
                <a:solidFill>
                  <a:schemeClr val="tx2"/>
                </a:solidFill>
              </a:defRPr>
            </a:lvl2pPr>
            <a:lvl3pPr marL="336179" indent="0">
              <a:spcBef>
                <a:spcPts val="0"/>
              </a:spcBef>
              <a:spcAft>
                <a:spcPts val="956"/>
              </a:spcAft>
              <a:buNone/>
              <a:defRPr sz="1471"/>
            </a:lvl3pPr>
            <a:lvl4pPr marL="504269" indent="0">
              <a:spcBef>
                <a:spcPts val="0"/>
              </a:spcBef>
              <a:spcAft>
                <a:spcPts val="956"/>
              </a:spcAft>
              <a:buNone/>
              <a:defRPr sz="1471"/>
            </a:lvl4pPr>
            <a:lvl5pPr marL="672358" indent="0">
              <a:buNone/>
              <a:defRPr/>
            </a:lvl5pPr>
          </a:lstStyle>
          <a:p>
            <a:pPr lvl="0"/>
            <a:r>
              <a:rPr lang="en-US"/>
              <a:t>Subtitle Segoe UI 20pt</a:t>
            </a:r>
          </a:p>
        </p:txBody>
      </p:sp>
      <p:sp>
        <p:nvSpPr>
          <p:cNvPr id="9" name="Title Placeholder 1">
            <a:extLst>
              <a:ext uri="{FF2B5EF4-FFF2-40B4-BE49-F238E27FC236}">
                <a16:creationId xmlns:a16="http://schemas.microsoft.com/office/drawing/2014/main" id="{8F0BA1EA-1289-7B41-AAF4-751B32835914}"/>
              </a:ext>
            </a:extLst>
          </p:cNvPr>
          <p:cNvSpPr>
            <a:spLocks noGrp="1"/>
          </p:cNvSpPr>
          <p:nvPr>
            <p:ph type="title" hasCustomPrompt="1"/>
          </p:nvPr>
        </p:nvSpPr>
        <p:spPr>
          <a:xfrm>
            <a:off x="435498" y="518356"/>
            <a:ext cx="8282436" cy="561627"/>
          </a:xfrm>
          <a:prstGeom prst="rect">
            <a:avLst/>
          </a:prstGeom>
        </p:spPr>
        <p:txBody>
          <a:bodyPr vert="horz" wrap="square" lIns="0" tIns="164592" rIns="0" bIns="0" rtlCol="0" anchor="t">
            <a:noAutofit/>
          </a:bodyPr>
          <a:lstStyle>
            <a:lvl1pPr algn="ctr">
              <a:lnSpc>
                <a:spcPct val="100000"/>
              </a:lnSpc>
              <a:defRPr sz="2353">
                <a:solidFill>
                  <a:srgbClr val="000000"/>
                </a:solidFill>
              </a:defRPr>
            </a:lvl1pPr>
          </a:lstStyle>
          <a:p>
            <a:r>
              <a:rPr lang="en-US" dirty="0"/>
              <a:t>Heading Segoe UI </a:t>
            </a:r>
            <a:r>
              <a:rPr lang="en-US" dirty="0" err="1"/>
              <a:t>Semibold</a:t>
            </a:r>
            <a:r>
              <a:rPr lang="en-US" dirty="0"/>
              <a:t> 32pt</a:t>
            </a:r>
          </a:p>
        </p:txBody>
      </p:sp>
    </p:spTree>
    <p:extLst>
      <p:ext uri="{BB962C8B-B14F-4D97-AF65-F5344CB8AC3E}">
        <p14:creationId xmlns:p14="http://schemas.microsoft.com/office/powerpoint/2010/main" val="3381137236"/>
      </p:ext>
    </p:extLst>
  </p:cSld>
  <p:clrMapOvr>
    <a:masterClrMapping/>
  </p:clrMapOvr>
  <p:transition>
    <p:fade/>
  </p:transition>
  <p:extLst>
    <p:ext uri="{DCECCB84-F9BA-43D5-87BE-67443E8EF086}">
      <p15:sldGuideLst xmlns:p15="http://schemas.microsoft.com/office/powerpoint/2012/main">
        <p15:guide id="1" orient="horz" pos="78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C0700FF8-C3FA-43B6-99EE-057A17FA5964}"/>
              </a:ext>
            </a:extLst>
          </p:cNvPr>
          <p:cNvSpPr>
            <a:spLocks noGrp="1"/>
          </p:cNvSpPr>
          <p:nvPr>
            <p:ph type="body" sz="quarter" idx="10" hasCustomPrompt="1"/>
          </p:nvPr>
        </p:nvSpPr>
        <p:spPr>
          <a:xfrm>
            <a:off x="403622" y="410765"/>
            <a:ext cx="3963591" cy="373949"/>
          </a:xfrm>
        </p:spPr>
        <p:txBody>
          <a:bodyPr wrap="square" lIns="0" tIns="0" rIns="0" bIns="0">
            <a:spAutoFit/>
          </a:bodyPr>
          <a:lstStyle>
            <a:lvl1pPr marL="0" indent="0">
              <a:buNone/>
              <a:defRPr sz="2700" b="1">
                <a:solidFill>
                  <a:srgbClr val="0078D4"/>
                </a:solidFill>
              </a:defRPr>
            </a:lvl1pPr>
          </a:lstStyle>
          <a:p>
            <a:pPr lvl="0"/>
            <a:r>
              <a:rPr lang="en-GB"/>
              <a:t>Slide title</a:t>
            </a:r>
          </a:p>
        </p:txBody>
      </p:sp>
      <p:sp>
        <p:nvSpPr>
          <p:cNvPr id="8" name="Text Placeholder 7">
            <a:extLst>
              <a:ext uri="{FF2B5EF4-FFF2-40B4-BE49-F238E27FC236}">
                <a16:creationId xmlns:a16="http://schemas.microsoft.com/office/drawing/2014/main" id="{67A12113-3B99-4240-A379-207D1B3D55F0}"/>
              </a:ext>
            </a:extLst>
          </p:cNvPr>
          <p:cNvSpPr>
            <a:spLocks noGrp="1"/>
          </p:cNvSpPr>
          <p:nvPr>
            <p:ph type="body" sz="quarter" idx="11" hasCustomPrompt="1"/>
          </p:nvPr>
        </p:nvSpPr>
        <p:spPr>
          <a:xfrm>
            <a:off x="403623" y="1061100"/>
            <a:ext cx="3963590" cy="3671635"/>
          </a:xfrm>
        </p:spPr>
        <p:txBody>
          <a:bodyPr lIns="0" tIns="0" rIns="0" bIns="0">
            <a:normAutofit/>
          </a:bodyPr>
          <a:lstStyle>
            <a:lvl1pPr marL="0" indent="0">
              <a:buNone/>
              <a:defRPr sz="1650"/>
            </a:lvl1pPr>
          </a:lstStyle>
          <a:p>
            <a:pPr lvl="0"/>
            <a:r>
              <a:rPr lang="en-US"/>
              <a:t>Our mission is to empower every person and every </a:t>
            </a:r>
            <a:r>
              <a:rPr lang="en-GB" noProof="0"/>
              <a:t>organisation</a:t>
            </a:r>
            <a:r>
              <a:rPr lang="en-US"/>
              <a:t> on the planet to achieve more. We believe technology can and should be a force for good and that meaningful innovation can and will contribute to a brighter world in big and small ways.</a:t>
            </a:r>
          </a:p>
        </p:txBody>
      </p:sp>
      <p:sp>
        <p:nvSpPr>
          <p:cNvPr id="3" name="Picture Placeholder 2">
            <a:extLst>
              <a:ext uri="{FF2B5EF4-FFF2-40B4-BE49-F238E27FC236}">
                <a16:creationId xmlns:a16="http://schemas.microsoft.com/office/drawing/2014/main" id="{E9C49ADC-6F1E-45DF-89CC-BF7458559E25}"/>
              </a:ext>
            </a:extLst>
          </p:cNvPr>
          <p:cNvSpPr>
            <a:spLocks noGrp="1"/>
          </p:cNvSpPr>
          <p:nvPr>
            <p:ph type="pic" sz="quarter" idx="12"/>
          </p:nvPr>
        </p:nvSpPr>
        <p:spPr>
          <a:xfrm>
            <a:off x="4774406" y="0"/>
            <a:ext cx="4369594" cy="443198"/>
          </a:xfrm>
          <a:solidFill>
            <a:srgbClr val="000000"/>
          </a:solidFill>
        </p:spPr>
        <p:txBody>
          <a:bodyPr/>
          <a:lstStyle>
            <a:lvl1pPr marL="0" indent="0">
              <a:buNone/>
              <a:defRPr/>
            </a:lvl1pPr>
          </a:lstStyle>
          <a:p>
            <a:endParaRPr lang="en-GB" dirty="0"/>
          </a:p>
        </p:txBody>
      </p:sp>
    </p:spTree>
    <p:extLst>
      <p:ext uri="{BB962C8B-B14F-4D97-AF65-F5344CB8AC3E}">
        <p14:creationId xmlns:p14="http://schemas.microsoft.com/office/powerpoint/2010/main" val="69227917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s option">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572000" y="0"/>
            <a:ext cx="4571999" cy="5143500"/>
          </a:xfrm>
          <a:blipFill dpi="0" rotWithShape="1">
            <a:blip r:embed="rId2" cstate="screen">
              <a:extLst>
                <a:ext uri="{28A0092B-C50C-407E-A947-70E740481C1C}">
                  <a14:useLocalDpi xmlns:a14="http://schemas.microsoft.com/office/drawing/2010/main"/>
                </a:ext>
              </a:extLst>
            </a:blip>
            <a:srcRect/>
            <a:stretch>
              <a:fillRect/>
            </a:stretch>
          </a:blipFill>
          <a:ln>
            <a:solidFill>
              <a:schemeClr val="bg1"/>
            </a:solidFill>
          </a:ln>
        </p:spPr>
        <p:txBody>
          <a:bodyPr anchor="ctr">
            <a:noAutofit/>
          </a:bodyPr>
          <a:lstStyle>
            <a:lvl1pPr marL="0" indent="0" algn="ctr">
              <a:lnSpc>
                <a:spcPct val="100000"/>
              </a:lnSpc>
              <a:buNone/>
              <a:defRPr sz="147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036" y="1662103"/>
            <a:ext cx="3361593" cy="1661906"/>
          </a:xfrm>
          <a:prstGeom prst="rect">
            <a:avLst/>
          </a:prstGeom>
        </p:spPr>
        <p:txBody>
          <a:bodyPr vert="horz" wrap="square" lIns="0" tIns="164592" rIns="0" bIns="0" rtlCol="0" anchor="b">
            <a:noAutofit/>
          </a:bodyPr>
          <a:lstStyle>
            <a:lvl1pPr>
              <a:lnSpc>
                <a:spcPct val="100000"/>
              </a:lnSpc>
              <a:defRPr sz="2059"/>
            </a:lvl1pPr>
          </a:lstStyle>
          <a:p>
            <a:r>
              <a:rPr lang="en-US"/>
              <a:t>Title 2 columns option 28pts</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034" y="3628498"/>
            <a:ext cx="3361594" cy="1072564"/>
          </a:xfrm>
        </p:spPr>
        <p:txBody>
          <a:bodyPr wrap="square" lIns="0" tIns="0" rIns="0" bIns="0">
            <a:noAutofit/>
          </a:bodyPr>
          <a:lstStyle>
            <a:lvl1pPr marL="0" marR="0" indent="0" algn="l" defTabSz="685845" rtl="0" eaLnBrk="1" fontAlgn="auto" latinLnBrk="0" hangingPunct="1">
              <a:lnSpc>
                <a:spcPct val="100000"/>
              </a:lnSpc>
              <a:spcBef>
                <a:spcPts val="0"/>
              </a:spcBef>
              <a:spcAft>
                <a:spcPts val="1912"/>
              </a:spcAft>
              <a:buClrTx/>
              <a:buSzPct val="90000"/>
              <a:buFont typeface="Wingdings" panose="05000000000000000000" pitchFamily="2" charset="2"/>
              <a:buNone/>
              <a:tabLst/>
              <a:defRPr sz="1324" b="0" i="0">
                <a:solidFill>
                  <a:srgbClr val="000000"/>
                </a:solidFill>
                <a:latin typeface="Segoe UI Light" panose="020B0502040204020203" pitchFamily="34" charset="0"/>
                <a:cs typeface="Segoe UI Light" panose="020B0502040204020203" pitchFamily="34" charset="0"/>
              </a:defRPr>
            </a:lvl1pPr>
            <a:lvl2pPr marL="168090" marR="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79" indent="0">
              <a:buNone/>
              <a:defRPr/>
            </a:lvl3pPr>
            <a:lvl4pPr marL="504269" indent="0">
              <a:buNone/>
              <a:defRPr/>
            </a:lvl4pPr>
            <a:lvl5pPr marL="672358" indent="0">
              <a:buNone/>
              <a:defRPr/>
            </a:lvl5pPr>
          </a:lstStyle>
          <a:p>
            <a:pPr lvl="0"/>
            <a:r>
              <a:rPr lang="pt-BR" err="1"/>
              <a:t>Content</a:t>
            </a:r>
            <a:r>
              <a:rPr lang="pt-BR"/>
              <a:t> </a:t>
            </a:r>
            <a:r>
              <a:rPr lang="pt-BR" err="1"/>
              <a:t>option</a:t>
            </a:r>
            <a:r>
              <a:rPr lang="pt-BR"/>
              <a:t> 18pts</a:t>
            </a:r>
          </a:p>
        </p:txBody>
      </p:sp>
    </p:spTree>
    <p:extLst>
      <p:ext uri="{BB962C8B-B14F-4D97-AF65-F5344CB8AC3E}">
        <p14:creationId xmlns:p14="http://schemas.microsoft.com/office/powerpoint/2010/main" val="1858763920"/>
      </p:ext>
    </p:extLst>
  </p:cSld>
  <p:clrMapOvr>
    <a:masterClrMapping/>
  </p:clrMapOvr>
  <p:transition>
    <p:fade/>
  </p:transition>
  <p:extLst>
    <p:ext uri="{DCECCB84-F9BA-43D5-87BE-67443E8EF086}">
      <p15:sldGuideLst xmlns:p15="http://schemas.microsoft.com/office/powerpoint/2012/main">
        <p15:guide id="1" pos="3917">
          <p15:clr>
            <a:srgbClr val="FBAE40"/>
          </p15:clr>
        </p15:guide>
        <p15:guide id="3" pos="3245">
          <p15:clr>
            <a:srgbClr val="FBAE40"/>
          </p15:clr>
        </p15:guide>
        <p15:guide id="4" orient="horz" pos="2803">
          <p15:clr>
            <a:srgbClr val="FBAE40"/>
          </p15:clr>
        </p15:guide>
        <p15:guide id="5" orient="horz" pos="309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6808" y="171451"/>
            <a:ext cx="8472313" cy="609398"/>
          </a:xfrm>
        </p:spPr>
        <p:txBody>
          <a:bodyPr/>
          <a:lstStyle>
            <a:lvl1pPr>
              <a:defRPr/>
            </a:lvl1pPr>
          </a:lstStyle>
          <a:p>
            <a:r>
              <a:rPr lang="en-US" dirty="0"/>
              <a:t>Click to edit Master title style</a:t>
            </a:r>
          </a:p>
        </p:txBody>
      </p:sp>
      <p:sp>
        <p:nvSpPr>
          <p:cNvPr id="3" name="Content Placeholder 2"/>
          <p:cNvSpPr>
            <a:spLocks noGrp="1"/>
          </p:cNvSpPr>
          <p:nvPr>
            <p:ph idx="1"/>
          </p:nvPr>
        </p:nvSpPr>
        <p:spPr>
          <a:xfrm>
            <a:off x="366808" y="1083564"/>
            <a:ext cx="8472313" cy="2143664"/>
          </a:xfrm>
        </p:spPr>
        <p:txBody>
          <a:bodyPr/>
          <a:lstStyle>
            <a:lvl1pPr>
              <a:lnSpc>
                <a:spcPct val="100000"/>
              </a:lnSpc>
              <a:spcBef>
                <a:spcPts val="1200"/>
              </a:spcBef>
              <a:buClrTx/>
              <a:defRPr/>
            </a:lvl1pPr>
            <a:lvl2pPr marL="1146175" indent="-393700" defTabSz="1250950">
              <a:lnSpc>
                <a:spcPct val="100000"/>
              </a:lnSpc>
              <a:spcBef>
                <a:spcPts val="300"/>
              </a:spcBef>
              <a:buClrTx/>
              <a:defRPr/>
            </a:lvl2pPr>
            <a:lvl3pPr marL="1662113" indent="-344488">
              <a:lnSpc>
                <a:spcPct val="100000"/>
              </a:lnSpc>
              <a:buClrTx/>
              <a:defRPr/>
            </a:lvl3pPr>
            <a:lvl4pPr marL="2119313" indent="-344488">
              <a:lnSpc>
                <a:spcPct val="100000"/>
              </a:lnSpc>
              <a:buClrTx/>
              <a:defRPr/>
            </a:lvl4pPr>
            <a:lvl5pPr marL="2574925" indent="-334963">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37780"/>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43198"/>
          </a:xfrm>
        </p:spPr>
        <p:txBody>
          <a:bodyPr/>
          <a:lstStyle>
            <a:lvl1pPr marL="0" indent="0">
              <a:buFont typeface="Wingdings" panose="05000000000000000000" pitchFamily="2" charset="2"/>
              <a:buNone/>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lvl1pPr marL="171450" indent="-171450">
              <a:buFont typeface="Wingdings" panose="05000000000000000000" pitchFamily="2" charset="2"/>
              <a:buChar char="§"/>
              <a:defRPr/>
            </a:lvl1pPr>
            <a:lvl2pPr marL="342900" indent="-171450">
              <a:buFont typeface="Wingdings" panose="05000000000000000000" pitchFamily="2" charset="2"/>
              <a:buChar char="§"/>
              <a:defRPr/>
            </a:lvl2pPr>
            <a:lvl3pPr marL="492919" indent="-150019">
              <a:buFont typeface="Wingdings" panose="05000000000000000000" pitchFamily="2" charset="2"/>
              <a:buChar char="§"/>
              <a:defRPr/>
            </a:lvl3pPr>
            <a:lvl4pPr marL="632222" indent="-135731">
              <a:buFont typeface="Wingdings" panose="05000000000000000000" pitchFamily="2" charset="2"/>
              <a:buChar char="§"/>
              <a:defRPr/>
            </a:lvl4pPr>
            <a:lvl5pPr marL="767954" indent="-126206">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87619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s graphic and text">
    <p:spTree>
      <p:nvGrpSpPr>
        <p:cNvPr id="1" name=""/>
        <p:cNvGrpSpPr/>
        <p:nvPr/>
      </p:nvGrpSpPr>
      <p:grpSpPr>
        <a:xfrm>
          <a:off x="0" y="0"/>
          <a:ext cx="0" cy="0"/>
          <a:chOff x="0" y="0"/>
          <a:chExt cx="0" cy="0"/>
        </a:xfrm>
      </p:grpSpPr>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721808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0" name="Content Placeholder 15">
            <a:extLst>
              <a:ext uri="{FF2B5EF4-FFF2-40B4-BE49-F238E27FC236}">
                <a16:creationId xmlns:a16="http://schemas.microsoft.com/office/drawing/2014/main" id="{57D0327C-017E-3F4C-BEA4-454BB6221570}"/>
              </a:ext>
            </a:extLst>
          </p:cNvPr>
          <p:cNvSpPr>
            <a:spLocks noGrp="1"/>
          </p:cNvSpPr>
          <p:nvPr>
            <p:ph sz="quarter" idx="24" hasCustomPrompt="1"/>
          </p:nvPr>
        </p:nvSpPr>
        <p:spPr>
          <a:xfrm>
            <a:off x="4961019"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3" name="Content Placeholder 15">
            <a:extLst>
              <a:ext uri="{FF2B5EF4-FFF2-40B4-BE49-F238E27FC236}">
                <a16:creationId xmlns:a16="http://schemas.microsoft.com/office/drawing/2014/main" id="{E270A049-6F10-2A46-A5DC-10547F876703}"/>
              </a:ext>
            </a:extLst>
          </p:cNvPr>
          <p:cNvSpPr>
            <a:spLocks noGrp="1"/>
          </p:cNvSpPr>
          <p:nvPr>
            <p:ph sz="quarter" idx="26" hasCustomPrompt="1"/>
          </p:nvPr>
        </p:nvSpPr>
        <p:spPr>
          <a:xfrm>
            <a:off x="2848018"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46" name="Content Placeholder 15">
            <a:extLst>
              <a:ext uri="{FF2B5EF4-FFF2-40B4-BE49-F238E27FC236}">
                <a16:creationId xmlns:a16="http://schemas.microsoft.com/office/drawing/2014/main" id="{37F95205-9570-7441-866C-BD237D2B54A9}"/>
              </a:ext>
            </a:extLst>
          </p:cNvPr>
          <p:cNvSpPr>
            <a:spLocks noGrp="1"/>
          </p:cNvSpPr>
          <p:nvPr>
            <p:ph sz="quarter" idx="28" hasCustomPrompt="1"/>
          </p:nvPr>
        </p:nvSpPr>
        <p:spPr>
          <a:xfrm>
            <a:off x="748186" y="1678455"/>
            <a:ext cx="1117275" cy="1008767"/>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ext Placeholder 4">
            <a:extLst>
              <a:ext uri="{FF2B5EF4-FFF2-40B4-BE49-F238E27FC236}">
                <a16:creationId xmlns:a16="http://schemas.microsoft.com/office/drawing/2014/main" id="{5116C900-B6BF-074A-A177-EDFEEE8170A8}"/>
              </a:ext>
            </a:extLst>
          </p:cNvPr>
          <p:cNvSpPr>
            <a:spLocks noGrp="1"/>
          </p:cNvSpPr>
          <p:nvPr>
            <p:ph type="body" sz="quarter" idx="32" hasCustomPrompt="1"/>
          </p:nvPr>
        </p:nvSpPr>
        <p:spPr>
          <a:xfrm>
            <a:off x="426036" y="3020027"/>
            <a:ext cx="1802245"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7" name="Text Placeholder 4">
            <a:extLst>
              <a:ext uri="{FF2B5EF4-FFF2-40B4-BE49-F238E27FC236}">
                <a16:creationId xmlns:a16="http://schemas.microsoft.com/office/drawing/2014/main" id="{7CDA88BF-F769-2A44-9D2C-8A26E3F2AF85}"/>
              </a:ext>
            </a:extLst>
          </p:cNvPr>
          <p:cNvSpPr>
            <a:spLocks noGrp="1"/>
          </p:cNvSpPr>
          <p:nvPr>
            <p:ph type="body" sz="quarter" idx="33" hasCustomPrompt="1"/>
          </p:nvPr>
        </p:nvSpPr>
        <p:spPr>
          <a:xfrm>
            <a:off x="2576786"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8" name="Text Placeholder 4">
            <a:extLst>
              <a:ext uri="{FF2B5EF4-FFF2-40B4-BE49-F238E27FC236}">
                <a16:creationId xmlns:a16="http://schemas.microsoft.com/office/drawing/2014/main" id="{FC078E9B-DC73-0247-A86B-901F6FE33883}"/>
              </a:ext>
            </a:extLst>
          </p:cNvPr>
          <p:cNvSpPr>
            <a:spLocks noGrp="1"/>
          </p:cNvSpPr>
          <p:nvPr>
            <p:ph type="body" sz="quarter" idx="34" hasCustomPrompt="1"/>
          </p:nvPr>
        </p:nvSpPr>
        <p:spPr>
          <a:xfrm>
            <a:off x="4684904"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ct val="100000"/>
              </a:lnSpc>
              <a:spcBef>
                <a:spcPts val="0"/>
              </a:spcBef>
              <a:spcAft>
                <a:spcPts val="588"/>
              </a:spcAft>
              <a:buClrTx/>
              <a:buSzPct val="90000"/>
              <a:buFont typeface="Wingdings" panose="05000000000000000000" pitchFamily="2" charset="2"/>
              <a:buNone/>
              <a:tabLst/>
              <a:defRPr/>
            </a:pPr>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9" name="Text Placeholder 4">
            <a:extLst>
              <a:ext uri="{FF2B5EF4-FFF2-40B4-BE49-F238E27FC236}">
                <a16:creationId xmlns:a16="http://schemas.microsoft.com/office/drawing/2014/main" id="{62D2C346-D540-414A-B78D-588809300DF6}"/>
              </a:ext>
            </a:extLst>
          </p:cNvPr>
          <p:cNvSpPr>
            <a:spLocks noGrp="1"/>
          </p:cNvSpPr>
          <p:nvPr>
            <p:ph type="body" sz="quarter" idx="35" hasCustomPrompt="1"/>
          </p:nvPr>
        </p:nvSpPr>
        <p:spPr>
          <a:xfrm>
            <a:off x="6963950" y="3020027"/>
            <a:ext cx="1736822" cy="823559"/>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itle Placeholder 1">
            <a:extLst>
              <a:ext uri="{FF2B5EF4-FFF2-40B4-BE49-F238E27FC236}">
                <a16:creationId xmlns:a16="http://schemas.microsoft.com/office/drawing/2014/main" id="{0C7201D5-946C-4446-B9EC-C441354A75F3}"/>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20" name="Text Placeholder 3">
            <a:extLst>
              <a:ext uri="{FF2B5EF4-FFF2-40B4-BE49-F238E27FC236}">
                <a16:creationId xmlns:a16="http://schemas.microsoft.com/office/drawing/2014/main" id="{F80D92C0-8F34-914C-8EBC-DE5410F9C956}"/>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Tree>
    <p:extLst>
      <p:ext uri="{BB962C8B-B14F-4D97-AF65-F5344CB8AC3E}">
        <p14:creationId xmlns:p14="http://schemas.microsoft.com/office/powerpoint/2010/main" val="4109552608"/>
      </p:ext>
    </p:extLst>
  </p:cSld>
  <p:clrMapOvr>
    <a:masterClrMapping/>
  </p:clrMapOvr>
  <p:transition>
    <p:fade/>
  </p:transition>
  <p:extLst>
    <p:ext uri="{DCECCB84-F9BA-43D5-87BE-67443E8EF086}">
      <p15:sldGuideLst xmlns:p15="http://schemas.microsoft.com/office/powerpoint/2012/main">
        <p15:guide id="1" pos="2213">
          <p15:clr>
            <a:srgbClr val="FBAE40"/>
          </p15:clr>
        </p15:guide>
        <p15:guide id="3" pos="1901">
          <p15:clr>
            <a:srgbClr val="FBAE40"/>
          </p15:clr>
        </p15:guide>
        <p15:guide id="4" pos="5525">
          <p15:clr>
            <a:srgbClr val="FBAE40"/>
          </p15:clr>
        </p15:guide>
        <p15:guide id="5" pos="3701">
          <p15:clr>
            <a:srgbClr val="FBAE40"/>
          </p15:clr>
        </p15:guide>
        <p15:guide id="6" pos="4013">
          <p15:clr>
            <a:srgbClr val="FBAE40"/>
          </p15:clr>
        </p15:guide>
        <p15:guide id="7" orient="horz" pos="787">
          <p15:clr>
            <a:srgbClr val="FBAE40"/>
          </p15:clr>
        </p15:guide>
        <p15:guide id="8" orient="horz" pos="2303">
          <p15:clr>
            <a:srgbClr val="FBAE40"/>
          </p15:clr>
        </p15:guide>
        <p15:guide id="9" orient="horz" pos="1027">
          <p15:clr>
            <a:srgbClr val="FBAE40"/>
          </p15:clr>
        </p15:guide>
        <p15:guide id="10" orient="horz" pos="2587">
          <p15:clr>
            <a:srgbClr val="FBAE40"/>
          </p15:clr>
        </p15:guide>
        <p15:guide id="11" pos="595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1"/>
            <a:ext cx="8686800" cy="1323439"/>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dirty="0"/>
              <a:t>Click To Edit Master Title Style</a:t>
            </a:r>
          </a:p>
        </p:txBody>
      </p:sp>
    </p:spTree>
    <p:extLst>
      <p:ext uri="{BB962C8B-B14F-4D97-AF65-F5344CB8AC3E}">
        <p14:creationId xmlns:p14="http://schemas.microsoft.com/office/powerpoint/2010/main" val="1907335020"/>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498598"/>
          </a:xfrm>
        </p:spPr>
        <p:txBody>
          <a:bodyPr/>
          <a:lstStyle>
            <a:lvl1pPr>
              <a:defRPr sz="2060"/>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75871"/>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4540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0429" y="171452"/>
            <a:ext cx="8471836" cy="609398"/>
          </a:xfrm>
        </p:spPr>
        <p:txBody>
          <a:bodyPr/>
          <a:lstStyle>
            <a:lvl1pPr>
              <a:defRPr/>
            </a:lvl1pPr>
          </a:lstStyle>
          <a:p>
            <a:r>
              <a:rPr lang="en-US" dirty="0"/>
              <a:t>Click to edit Master title style</a:t>
            </a:r>
          </a:p>
        </p:txBody>
      </p:sp>
      <p:sp>
        <p:nvSpPr>
          <p:cNvPr id="3" name="Content Placeholder 2"/>
          <p:cNvSpPr>
            <a:spLocks noGrp="1"/>
          </p:cNvSpPr>
          <p:nvPr>
            <p:ph sz="half" idx="1"/>
          </p:nvPr>
        </p:nvSpPr>
        <p:spPr>
          <a:xfrm>
            <a:off x="387055" y="1085853"/>
            <a:ext cx="4118254" cy="2163669"/>
          </a:xfrm>
        </p:spPr>
        <p:txBody>
          <a:bodyPr/>
          <a:lstStyle>
            <a:lvl1pPr marL="339962" indent="-339962">
              <a:lnSpc>
                <a:spcPct val="90000"/>
              </a:lnSpc>
              <a:defRPr sz="2800"/>
            </a:lvl1pPr>
            <a:lvl2pPr marL="673310" indent="-325411">
              <a:lnSpc>
                <a:spcPct val="90000"/>
              </a:lnSpc>
              <a:defRPr sz="2400"/>
            </a:lvl2pPr>
            <a:lvl3pPr marL="953745" indent="-288372">
              <a:lnSpc>
                <a:spcPct val="90000"/>
              </a:lnSpc>
              <a:defRPr sz="2000"/>
            </a:lvl3pPr>
            <a:lvl4pPr marL="1227566" indent="-273821">
              <a:lnSpc>
                <a:spcPct val="90000"/>
              </a:lnSpc>
              <a:defRPr sz="1900"/>
            </a:lvl4pPr>
            <a:lvl5pPr marL="1515939" indent="-280435">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1" y="1085853"/>
            <a:ext cx="4120636" cy="2163669"/>
          </a:xfrm>
        </p:spPr>
        <p:txBody>
          <a:bodyPr/>
          <a:lstStyle>
            <a:lvl1pPr marL="347899" indent="-347899">
              <a:lnSpc>
                <a:spcPct val="90000"/>
              </a:lnSpc>
              <a:defRPr sz="2800"/>
            </a:lvl1pPr>
            <a:lvl2pPr marL="673310" indent="-339962">
              <a:lnSpc>
                <a:spcPct val="90000"/>
              </a:lnSpc>
              <a:defRPr sz="2400"/>
            </a:lvl2pPr>
            <a:lvl3pPr marL="961682" indent="-302923">
              <a:lnSpc>
                <a:spcPct val="90000"/>
              </a:lnSpc>
              <a:defRPr sz="2000"/>
            </a:lvl3pPr>
            <a:lvl4pPr marL="1227566" indent="-265885">
              <a:lnSpc>
                <a:spcPct val="90000"/>
              </a:lnSpc>
              <a:defRPr sz="1900"/>
            </a:lvl4pPr>
            <a:lvl5pPr marL="1515939" indent="-273821">
              <a:lnSpc>
                <a:spcPct val="90000"/>
              </a:lnSpc>
              <a:defRPr sz="1900"/>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077433"/>
      </p:ext>
    </p:extLst>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F552C-5FF4-4B9C-9DEB-0AE69C1251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03135-40A9-4245-91CE-7D5F2C77D06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C4F8E-2136-439F-AA23-C92D8C0F0EE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033AA756-BE98-4A31-A394-B58835A84939}"/>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E4309495-542C-40FC-BFA8-EE742AB16121}"/>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716039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9144000" cy="5143498"/>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9144000" cy="51435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77"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878"/>
            <a:ext cx="1699733" cy="426893"/>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348631" y="3635746"/>
            <a:ext cx="7202114" cy="592213"/>
          </a:xfrm>
        </p:spPr>
        <p:txBody>
          <a:bodyPr/>
          <a:lstStyle>
            <a:lvl1pPr>
              <a:defRPr sz="1324">
                <a:gradFill>
                  <a:gsLst>
                    <a:gs pos="0">
                      <a:schemeClr val="bg1"/>
                    </a:gs>
                    <a:gs pos="100000">
                      <a:schemeClr val="bg1"/>
                    </a:gs>
                  </a:gsLst>
                  <a:lin ang="0" scaled="0"/>
                </a:gradFill>
              </a:defRPr>
            </a:lvl1pPr>
            <a:lvl2pPr>
              <a:defRPr sz="1324">
                <a:gradFill>
                  <a:gsLst>
                    <a:gs pos="0">
                      <a:schemeClr val="bg1"/>
                    </a:gs>
                    <a:gs pos="100000">
                      <a:schemeClr val="bg1"/>
                    </a:gs>
                  </a:gsLst>
                  <a:lin ang="0" scaled="0"/>
                </a:gradFill>
              </a:defRPr>
            </a:lvl2pPr>
            <a:lvl3pPr>
              <a:defRPr sz="1029"/>
            </a:lvl3pPr>
            <a:lvl4pPr>
              <a:defRPr sz="1029"/>
            </a:lvl4pPr>
            <a:lvl5pPr>
              <a:defRPr sz="772"/>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305544" y="2272496"/>
            <a:ext cx="7245202" cy="1344828"/>
          </a:xfrm>
          <a:noFill/>
        </p:spPr>
        <p:txBody>
          <a:bodyPr lIns="0" tIns="0" rIns="0" bIns="182880" anchor="b" anchorCtr="0"/>
          <a:lstStyle>
            <a:lvl1pPr>
              <a:defRPr sz="3529" strike="noStrike" spc="-37" baseline="0">
                <a:gradFill>
                  <a:gsLst>
                    <a:gs pos="0">
                      <a:schemeClr val="bg1"/>
                    </a:gs>
                    <a:gs pos="100000">
                      <a:schemeClr val="bg1"/>
                    </a:gs>
                  </a:gsLst>
                  <a:lin ang="0" scaled="0"/>
                </a:gra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142287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74820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5817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253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14373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103379"/>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9" y="1076325"/>
            <a:ext cx="3909060" cy="1103379"/>
          </a:xfrm>
        </p:spPr>
        <p:txBody>
          <a:bodyPr wrap="square">
            <a:spAutoFit/>
          </a:bodyPr>
          <a:lstStyle>
            <a:lvl1pPr marL="0" indent="0">
              <a:spcBef>
                <a:spcPts val="917"/>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54" indent="0">
              <a:buFont typeface="Wingdings" panose="05000000000000000000" pitchFamily="2" charset="2"/>
              <a:buNone/>
              <a:defRPr sz="1500" b="0"/>
            </a:lvl2pPr>
            <a:lvl3pPr marL="338073" indent="0">
              <a:buFont typeface="Wingdings" panose="05000000000000000000" pitchFamily="2" charset="2"/>
              <a:buNone/>
              <a:tabLst/>
              <a:defRPr sz="1200" b="0"/>
            </a:lvl3pPr>
            <a:lvl4pPr marL="489253" indent="0">
              <a:buFont typeface="Wingdings" panose="05000000000000000000" pitchFamily="2" charset="2"/>
              <a:buNone/>
              <a:defRPr sz="1050" b="0"/>
            </a:lvl4pPr>
            <a:lvl5pPr marL="640433"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413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699218" rtl="0" eaLnBrk="0" fontAlgn="auto" latinLnBrk="0" hangingPunct="0">
              <a:lnSpc>
                <a:spcPct val="100000"/>
              </a:lnSpc>
              <a:spcBef>
                <a:spcPts val="0"/>
              </a:spcBef>
              <a:spcAft>
                <a:spcPts val="0"/>
              </a:spcAft>
              <a:buClrTx/>
              <a:buSzTx/>
              <a:buFontTx/>
              <a:buNone/>
              <a:tabLst/>
              <a:defRPr/>
            </a:pPr>
            <a:r>
              <a:rPr kumimoji="0" lang="en-US" sz="525" b="0" i="0" u="none" strike="noStrike" kern="1200" cap="none" spc="0" normalizeH="0" baseline="0" noProof="0" dirty="0">
                <a:ln>
                  <a:noFill/>
                </a:ln>
                <a:gradFill>
                  <a:gsLst>
                    <a:gs pos="0">
                      <a:srgbClr val="3C3C41"/>
                    </a:gs>
                    <a:gs pos="100000">
                      <a:srgbClr val="3C3C41"/>
                    </a:gs>
                  </a:gsLst>
                  <a:lin ang="5400000" scaled="0"/>
                </a:gra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35356455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2A22C7B9-10B9-4937-AE9B-62FEFE142F98}"/>
              </a:ext>
            </a:extLst>
          </p:cNvPr>
          <p:cNvSpPr>
            <a:spLocks noGrp="1"/>
          </p:cNvSpPr>
          <p:nvPr>
            <p:ph type="pic" sz="quarter" idx="16"/>
          </p:nvPr>
        </p:nvSpPr>
        <p:spPr>
          <a:xfrm>
            <a:off x="0" y="0"/>
            <a:ext cx="1817370" cy="323165"/>
          </a:xfrm>
        </p:spPr>
        <p:txBody>
          <a:bodyPr/>
          <a:lstStyle/>
          <a:p>
            <a:endParaRPr lang="en-US" dirty="0"/>
          </a:p>
        </p:txBody>
      </p:sp>
      <p:sp>
        <p:nvSpPr>
          <p:cNvPr id="12" name="Picture Placeholder 10">
            <a:extLst>
              <a:ext uri="{FF2B5EF4-FFF2-40B4-BE49-F238E27FC236}">
                <a16:creationId xmlns:a16="http://schemas.microsoft.com/office/drawing/2014/main" id="{168D1F66-C792-4541-9023-1F522207004C}"/>
              </a:ext>
            </a:extLst>
          </p:cNvPr>
          <p:cNvSpPr>
            <a:spLocks noGrp="1"/>
          </p:cNvSpPr>
          <p:nvPr>
            <p:ph type="pic" sz="quarter" idx="17"/>
          </p:nvPr>
        </p:nvSpPr>
        <p:spPr>
          <a:xfrm>
            <a:off x="1844881" y="0"/>
            <a:ext cx="1817370" cy="323165"/>
          </a:xfrm>
        </p:spPr>
        <p:txBody>
          <a:bodyPr/>
          <a:lstStyle/>
          <a:p>
            <a:endParaRPr lang="en-US" dirty="0"/>
          </a:p>
        </p:txBody>
      </p:sp>
      <p:sp>
        <p:nvSpPr>
          <p:cNvPr id="13" name="Picture Placeholder 10">
            <a:extLst>
              <a:ext uri="{FF2B5EF4-FFF2-40B4-BE49-F238E27FC236}">
                <a16:creationId xmlns:a16="http://schemas.microsoft.com/office/drawing/2014/main" id="{5CA72BA8-889A-4253-9E96-71F1AAA8EB9F}"/>
              </a:ext>
            </a:extLst>
          </p:cNvPr>
          <p:cNvSpPr>
            <a:spLocks noGrp="1"/>
          </p:cNvSpPr>
          <p:nvPr>
            <p:ph type="pic" sz="quarter" idx="18"/>
          </p:nvPr>
        </p:nvSpPr>
        <p:spPr>
          <a:xfrm>
            <a:off x="3689762" y="0"/>
            <a:ext cx="1817370" cy="323165"/>
          </a:xfrm>
        </p:spPr>
        <p:txBody>
          <a:bodyPr/>
          <a:lstStyle/>
          <a:p>
            <a:endParaRPr lang="en-US" dirty="0"/>
          </a:p>
        </p:txBody>
      </p:sp>
      <p:sp>
        <p:nvSpPr>
          <p:cNvPr id="14" name="Picture Placeholder 10">
            <a:extLst>
              <a:ext uri="{FF2B5EF4-FFF2-40B4-BE49-F238E27FC236}">
                <a16:creationId xmlns:a16="http://schemas.microsoft.com/office/drawing/2014/main" id="{3C0B8BC7-11EE-43E8-BE07-0F85D0407C65}"/>
              </a:ext>
            </a:extLst>
          </p:cNvPr>
          <p:cNvSpPr>
            <a:spLocks noGrp="1"/>
          </p:cNvSpPr>
          <p:nvPr>
            <p:ph type="pic" sz="quarter" idx="19"/>
          </p:nvPr>
        </p:nvSpPr>
        <p:spPr>
          <a:xfrm>
            <a:off x="5534642" y="0"/>
            <a:ext cx="1817370" cy="323165"/>
          </a:xfrm>
        </p:spPr>
        <p:txBody>
          <a:bodyPr/>
          <a:lstStyle/>
          <a:p>
            <a:endParaRPr lang="en-US" dirty="0"/>
          </a:p>
        </p:txBody>
      </p:sp>
      <p:sp>
        <p:nvSpPr>
          <p:cNvPr id="15" name="Picture Placeholder 10">
            <a:extLst>
              <a:ext uri="{FF2B5EF4-FFF2-40B4-BE49-F238E27FC236}">
                <a16:creationId xmlns:a16="http://schemas.microsoft.com/office/drawing/2014/main" id="{67C76BBD-19CB-42DE-BFD6-DF5C9BE746BE}"/>
              </a:ext>
            </a:extLst>
          </p:cNvPr>
          <p:cNvSpPr>
            <a:spLocks noGrp="1"/>
          </p:cNvSpPr>
          <p:nvPr>
            <p:ph type="pic" sz="quarter" idx="20"/>
          </p:nvPr>
        </p:nvSpPr>
        <p:spPr>
          <a:xfrm>
            <a:off x="7379524" y="-1"/>
            <a:ext cx="1817370" cy="323165"/>
          </a:xfrm>
        </p:spPr>
        <p:txBody>
          <a:bodyPr/>
          <a:lstStyle/>
          <a:p>
            <a:endParaRPr lang="en-US" dirty="0"/>
          </a:p>
        </p:txBody>
      </p:sp>
      <p:sp>
        <p:nvSpPr>
          <p:cNvPr id="7" name="Picture Placeholder 6">
            <a:extLst>
              <a:ext uri="{FF2B5EF4-FFF2-40B4-BE49-F238E27FC236}">
                <a16:creationId xmlns:a16="http://schemas.microsoft.com/office/drawing/2014/main" id="{AEA310FF-BC84-42DB-AA40-55F36A8BCDC1}"/>
              </a:ext>
            </a:extLst>
          </p:cNvPr>
          <p:cNvSpPr>
            <a:spLocks noGrp="1" noChangeAspect="1"/>
          </p:cNvSpPr>
          <p:nvPr>
            <p:ph type="pic" sz="quarter" idx="10"/>
          </p:nvPr>
        </p:nvSpPr>
        <p:spPr>
          <a:xfrm>
            <a:off x="-1322759" y="930160"/>
            <a:ext cx="754380" cy="454432"/>
          </a:xfrm>
          <a:prstGeom prst="ellipse">
            <a:avLst/>
          </a:prstGeom>
        </p:spPr>
        <p:txBody>
          <a:bodyPr/>
          <a:lstStyle/>
          <a:p>
            <a:endParaRPr lang="en-US" dirty="0"/>
          </a:p>
        </p:txBody>
      </p:sp>
      <p:sp>
        <p:nvSpPr>
          <p:cNvPr id="4" name="Text Placeholder 3">
            <a:extLst>
              <a:ext uri="{FF2B5EF4-FFF2-40B4-BE49-F238E27FC236}">
                <a16:creationId xmlns:a16="http://schemas.microsoft.com/office/drawing/2014/main" id="{0265CFF9-3A8D-4421-935F-955FF9629561}"/>
              </a:ext>
            </a:extLst>
          </p:cNvPr>
          <p:cNvSpPr>
            <a:spLocks noGrp="1"/>
          </p:cNvSpPr>
          <p:nvPr>
            <p:ph type="body" sz="quarter" idx="11" hasCustomPrompt="1"/>
          </p:nvPr>
        </p:nvSpPr>
        <p:spPr>
          <a:xfrm>
            <a:off x="268913" y="3182793"/>
            <a:ext cx="1453753" cy="1255729"/>
          </a:xfrm>
        </p:spPr>
        <p:txBody>
          <a:bodyPr/>
          <a:lstStyle>
            <a:lvl1pPr>
              <a:defRPr sz="24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5FC4F454-7122-45A0-8E7D-5C0344378B93}"/>
              </a:ext>
            </a:extLst>
          </p:cNvPr>
          <p:cNvSpPr>
            <a:spLocks noGrp="1"/>
          </p:cNvSpPr>
          <p:nvPr>
            <p:ph type="body" sz="quarter" idx="12" hasCustomPrompt="1"/>
          </p:nvPr>
        </p:nvSpPr>
        <p:spPr>
          <a:xfrm>
            <a:off x="2050054" y="3182793"/>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a:extLst>
              <a:ext uri="{FF2B5EF4-FFF2-40B4-BE49-F238E27FC236}">
                <a16:creationId xmlns:a16="http://schemas.microsoft.com/office/drawing/2014/main" id="{7713A645-FBAB-46AC-B713-163BA24686A7}"/>
              </a:ext>
            </a:extLst>
          </p:cNvPr>
          <p:cNvSpPr>
            <a:spLocks noGrp="1"/>
          </p:cNvSpPr>
          <p:nvPr>
            <p:ph type="body" sz="quarter" idx="13" hasCustomPrompt="1"/>
          </p:nvPr>
        </p:nvSpPr>
        <p:spPr>
          <a:xfrm>
            <a:off x="3886217" y="3182793"/>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a:extLst>
              <a:ext uri="{FF2B5EF4-FFF2-40B4-BE49-F238E27FC236}">
                <a16:creationId xmlns:a16="http://schemas.microsoft.com/office/drawing/2014/main" id="{FF3672DB-C3B1-4C0F-9AEA-3A4B696AEB98}"/>
              </a:ext>
            </a:extLst>
          </p:cNvPr>
          <p:cNvSpPr>
            <a:spLocks noGrp="1"/>
          </p:cNvSpPr>
          <p:nvPr>
            <p:ph type="body" sz="quarter" idx="14" hasCustomPrompt="1"/>
          </p:nvPr>
        </p:nvSpPr>
        <p:spPr>
          <a:xfrm>
            <a:off x="5718721" y="3182793"/>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EF6A5CA-C38A-4662-81CD-5D2A4371A7D8}"/>
              </a:ext>
            </a:extLst>
          </p:cNvPr>
          <p:cNvSpPr>
            <a:spLocks noGrp="1"/>
          </p:cNvSpPr>
          <p:nvPr>
            <p:ph type="body" sz="quarter" idx="15" hasCustomPrompt="1"/>
          </p:nvPr>
        </p:nvSpPr>
        <p:spPr>
          <a:xfrm>
            <a:off x="7536091" y="3182793"/>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5E79B39F-CE3D-47A4-B247-1E6C578ED92C}"/>
              </a:ext>
            </a:extLst>
          </p:cNvPr>
          <p:cNvSpPr>
            <a:spLocks noGrp="1"/>
          </p:cNvSpPr>
          <p:nvPr>
            <p:ph type="title"/>
          </p:nvPr>
        </p:nvSpPr>
        <p:spPr/>
        <p:txBody>
          <a:bodyPr/>
          <a:lstStyle/>
          <a:p>
            <a:r>
              <a:rPr lang="en-US"/>
              <a:t>Click to edit Master title style</a:t>
            </a:r>
          </a:p>
        </p:txBody>
      </p:sp>
      <p:sp>
        <p:nvSpPr>
          <p:cNvPr id="17" name="Text Placeholder 3">
            <a:extLst>
              <a:ext uri="{FF2B5EF4-FFF2-40B4-BE49-F238E27FC236}">
                <a16:creationId xmlns:a16="http://schemas.microsoft.com/office/drawing/2014/main" id="{C35E2A74-64DD-44CB-9B3C-7120E6732A1E}"/>
              </a:ext>
            </a:extLst>
          </p:cNvPr>
          <p:cNvSpPr>
            <a:spLocks noGrp="1"/>
          </p:cNvSpPr>
          <p:nvPr>
            <p:ph type="body" sz="quarter" idx="21" hasCustomPrompt="1"/>
          </p:nvPr>
        </p:nvSpPr>
        <p:spPr>
          <a:xfrm>
            <a:off x="268913" y="1477239"/>
            <a:ext cx="1453753" cy="1255729"/>
          </a:xfrm>
        </p:spPr>
        <p:txBody>
          <a:bodyPr/>
          <a:lstStyle>
            <a:lvl1pPr>
              <a:defRPr sz="2400" b="1"/>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DDBB4332-ADB2-49CA-984E-5DA1DC4D152F}"/>
              </a:ext>
            </a:extLst>
          </p:cNvPr>
          <p:cNvSpPr>
            <a:spLocks noGrp="1"/>
          </p:cNvSpPr>
          <p:nvPr>
            <p:ph type="body" sz="quarter" idx="22" hasCustomPrompt="1"/>
          </p:nvPr>
        </p:nvSpPr>
        <p:spPr>
          <a:xfrm>
            <a:off x="2050054" y="1477239"/>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3">
            <a:extLst>
              <a:ext uri="{FF2B5EF4-FFF2-40B4-BE49-F238E27FC236}">
                <a16:creationId xmlns:a16="http://schemas.microsoft.com/office/drawing/2014/main" id="{90338502-06AF-40D2-921E-27B5E612898D}"/>
              </a:ext>
            </a:extLst>
          </p:cNvPr>
          <p:cNvSpPr>
            <a:spLocks noGrp="1"/>
          </p:cNvSpPr>
          <p:nvPr>
            <p:ph type="body" sz="quarter" idx="23" hasCustomPrompt="1"/>
          </p:nvPr>
        </p:nvSpPr>
        <p:spPr>
          <a:xfrm>
            <a:off x="3886217" y="1477239"/>
            <a:ext cx="1502006"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3">
            <a:extLst>
              <a:ext uri="{FF2B5EF4-FFF2-40B4-BE49-F238E27FC236}">
                <a16:creationId xmlns:a16="http://schemas.microsoft.com/office/drawing/2014/main" id="{52F646AA-F16E-4044-B944-0B9E2FB506B1}"/>
              </a:ext>
            </a:extLst>
          </p:cNvPr>
          <p:cNvSpPr>
            <a:spLocks noGrp="1"/>
          </p:cNvSpPr>
          <p:nvPr>
            <p:ph type="body" sz="quarter" idx="24" hasCustomPrompt="1"/>
          </p:nvPr>
        </p:nvSpPr>
        <p:spPr>
          <a:xfrm>
            <a:off x="5718721" y="1477239"/>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3">
            <a:extLst>
              <a:ext uri="{FF2B5EF4-FFF2-40B4-BE49-F238E27FC236}">
                <a16:creationId xmlns:a16="http://schemas.microsoft.com/office/drawing/2014/main" id="{8A302635-021F-4125-9E91-1B33A001ED60}"/>
              </a:ext>
            </a:extLst>
          </p:cNvPr>
          <p:cNvSpPr>
            <a:spLocks noGrp="1"/>
          </p:cNvSpPr>
          <p:nvPr>
            <p:ph type="body" sz="quarter" idx="25" hasCustomPrompt="1"/>
          </p:nvPr>
        </p:nvSpPr>
        <p:spPr>
          <a:xfrm>
            <a:off x="7536091" y="1477239"/>
            <a:ext cx="1513433" cy="1255729"/>
          </a:xfrm>
        </p:spPr>
        <p:txBody>
          <a:bodyPr/>
          <a:lstStyle>
            <a:lvl1pPr>
              <a:defRPr lang="en-US" sz="2400" b="1"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1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3781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columns icon and text">
    <p:spTree>
      <p:nvGrpSpPr>
        <p:cNvPr id="1" name=""/>
        <p:cNvGrpSpPr/>
        <p:nvPr/>
      </p:nvGrpSpPr>
      <p:grpSpPr>
        <a:xfrm>
          <a:off x="0" y="0"/>
          <a:ext cx="0" cy="0"/>
          <a:chOff x="0" y="0"/>
          <a:chExt cx="0" cy="0"/>
        </a:xfrm>
      </p:grpSpPr>
      <p:sp>
        <p:nvSpPr>
          <p:cNvPr id="48" name="Text Placeholder 4">
            <a:extLst>
              <a:ext uri="{FF2B5EF4-FFF2-40B4-BE49-F238E27FC236}">
                <a16:creationId xmlns:a16="http://schemas.microsoft.com/office/drawing/2014/main" id="{26721EC1-B9A6-FB49-92FB-E01665427A78}"/>
              </a:ext>
            </a:extLst>
          </p:cNvPr>
          <p:cNvSpPr>
            <a:spLocks noGrp="1"/>
          </p:cNvSpPr>
          <p:nvPr>
            <p:ph type="body" sz="quarter" idx="32" hasCustomPrompt="1"/>
          </p:nvPr>
        </p:nvSpPr>
        <p:spPr>
          <a:xfrm>
            <a:off x="82886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57" name="Content Placeholder 15">
            <a:extLst>
              <a:ext uri="{FF2B5EF4-FFF2-40B4-BE49-F238E27FC236}">
                <a16:creationId xmlns:a16="http://schemas.microsoft.com/office/drawing/2014/main" id="{067D34A7-D032-1747-AAEA-D2FEE83CC4B9}"/>
              </a:ext>
            </a:extLst>
          </p:cNvPr>
          <p:cNvSpPr>
            <a:spLocks noGrp="1"/>
          </p:cNvSpPr>
          <p:nvPr>
            <p:ph sz="quarter" idx="39" hasCustomPrompt="1"/>
          </p:nvPr>
        </p:nvSpPr>
        <p:spPr>
          <a:xfrm>
            <a:off x="6313352" y="1731233"/>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3" name="Content Placeholder 15">
            <a:extLst>
              <a:ext uri="{FF2B5EF4-FFF2-40B4-BE49-F238E27FC236}">
                <a16:creationId xmlns:a16="http://schemas.microsoft.com/office/drawing/2014/main" id="{1FAB008A-14FE-3D46-8EA6-107B1DBEED6E}"/>
              </a:ext>
            </a:extLst>
          </p:cNvPr>
          <p:cNvSpPr>
            <a:spLocks noGrp="1"/>
          </p:cNvSpPr>
          <p:nvPr>
            <p:ph sz="quarter" idx="40" hasCustomPrompt="1"/>
          </p:nvPr>
        </p:nvSpPr>
        <p:spPr>
          <a:xfrm>
            <a:off x="3576054" y="1731233"/>
            <a:ext cx="2004424"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64" name="Content Placeholder 15">
            <a:extLst>
              <a:ext uri="{FF2B5EF4-FFF2-40B4-BE49-F238E27FC236}">
                <a16:creationId xmlns:a16="http://schemas.microsoft.com/office/drawing/2014/main" id="{1CEE99A7-5EFF-EF4C-9248-B29B80A56A99}"/>
              </a:ext>
            </a:extLst>
          </p:cNvPr>
          <p:cNvSpPr>
            <a:spLocks noGrp="1"/>
          </p:cNvSpPr>
          <p:nvPr>
            <p:ph sz="quarter" idx="41" hasCustomPrompt="1"/>
          </p:nvPr>
        </p:nvSpPr>
        <p:spPr>
          <a:xfrm>
            <a:off x="850763" y="1731232"/>
            <a:ext cx="2001783" cy="840518"/>
          </a:xfrm>
        </p:spPr>
        <p:txBody>
          <a:bodyPr anchor="ctr">
            <a:noAutofit/>
          </a:bodyPr>
          <a:lstStyle>
            <a:lvl1pPr marL="0" indent="0" algn="ctr">
              <a:lnSpc>
                <a:spcPct val="100000"/>
              </a:lnSpc>
              <a:buNone/>
              <a:defRPr sz="1471">
                <a:solidFill>
                  <a:schemeClr val="tx2"/>
                </a:solidFill>
                <a:latin typeface="+mj-lt"/>
              </a:defRPr>
            </a:lvl1pPr>
          </a:lstStyle>
          <a:p>
            <a:pPr lvl="0"/>
            <a:r>
              <a:rPr lang="en-US"/>
              <a:t> </a:t>
            </a:r>
          </a:p>
        </p:txBody>
      </p:sp>
      <p:sp>
        <p:nvSpPr>
          <p:cNvPr id="13" name="Title Placeholder 1">
            <a:extLst>
              <a:ext uri="{FF2B5EF4-FFF2-40B4-BE49-F238E27FC236}">
                <a16:creationId xmlns:a16="http://schemas.microsoft.com/office/drawing/2014/main" id="{8B0D093B-73C8-5646-9768-58171B705266}"/>
              </a:ext>
            </a:extLst>
          </p:cNvPr>
          <p:cNvSpPr>
            <a:spLocks noGrp="1"/>
          </p:cNvSpPr>
          <p:nvPr>
            <p:ph type="title" hasCustomPrompt="1"/>
          </p:nvPr>
        </p:nvSpPr>
        <p:spPr>
          <a:xfrm>
            <a:off x="426035" y="512623"/>
            <a:ext cx="8291930" cy="554507"/>
          </a:xfrm>
          <a:prstGeom prst="rect">
            <a:avLst/>
          </a:prstGeom>
        </p:spPr>
        <p:txBody>
          <a:bodyPr vert="horz" wrap="square" lIns="0" tIns="164592" rIns="0" bIns="0" rtlCol="0" anchor="t">
            <a:noAutofit/>
          </a:bodyPr>
          <a:lstStyle>
            <a:lvl1pPr algn="ctr">
              <a:lnSpc>
                <a:spcPct val="100000"/>
              </a:lnSpc>
              <a:defRPr sz="2353"/>
            </a:lvl1pPr>
          </a:lstStyle>
          <a:p>
            <a:r>
              <a:rPr lang="en-US" dirty="0"/>
              <a:t>Graphic layout: two columns graphic and text</a:t>
            </a:r>
          </a:p>
        </p:txBody>
      </p:sp>
      <p:sp>
        <p:nvSpPr>
          <p:cNvPr id="15" name="Text Placeholder 3">
            <a:extLst>
              <a:ext uri="{FF2B5EF4-FFF2-40B4-BE49-F238E27FC236}">
                <a16:creationId xmlns:a16="http://schemas.microsoft.com/office/drawing/2014/main" id="{C139A562-A0FC-6C40-8B47-54862FE21DB2}"/>
              </a:ext>
            </a:extLst>
          </p:cNvPr>
          <p:cNvSpPr>
            <a:spLocks noGrp="1"/>
          </p:cNvSpPr>
          <p:nvPr>
            <p:ph type="body" sz="quarter" idx="12" hasCustomPrompt="1"/>
          </p:nvPr>
        </p:nvSpPr>
        <p:spPr>
          <a:xfrm>
            <a:off x="435478" y="1016762"/>
            <a:ext cx="8285165" cy="226328"/>
          </a:xfrm>
        </p:spPr>
        <p:txBody>
          <a:bodyPr wrap="square" lIns="0" tIns="0" rIns="0" bIns="0">
            <a:spAutoFit/>
          </a:bodyPr>
          <a:lstStyle>
            <a:lvl1pPr marL="0" indent="0" algn="ctr">
              <a:lnSpc>
                <a:spcPct val="100000"/>
              </a:lnSpc>
              <a:spcBef>
                <a:spcPts val="0"/>
              </a:spcBef>
              <a:spcAft>
                <a:spcPts val="956"/>
              </a:spcAft>
              <a:buNone/>
              <a:defRPr sz="1471" b="0" i="0">
                <a:solidFill>
                  <a:srgbClr val="000000"/>
                </a:solidFill>
                <a:latin typeface="Segoe UI Light" panose="020B0502040204020203" pitchFamily="34" charset="0"/>
                <a:cs typeface="Segoe UI Light" panose="020B0502040204020203" pitchFamily="34" charset="0"/>
              </a:defRPr>
            </a:lvl1pPr>
            <a:lvl2pPr marL="168073" indent="0">
              <a:lnSpc>
                <a:spcPct val="90000"/>
              </a:lnSpc>
              <a:spcBef>
                <a:spcPts val="0"/>
              </a:spcBef>
              <a:spcAft>
                <a:spcPts val="956"/>
              </a:spcAft>
              <a:buNone/>
              <a:defRPr sz="1471">
                <a:solidFill>
                  <a:schemeClr val="tx2"/>
                </a:solidFill>
              </a:defRPr>
            </a:lvl2pPr>
            <a:lvl3pPr marL="336145" indent="0">
              <a:spcBef>
                <a:spcPts val="0"/>
              </a:spcBef>
              <a:spcAft>
                <a:spcPts val="956"/>
              </a:spcAft>
              <a:buNone/>
              <a:defRPr sz="1471"/>
            </a:lvl3pPr>
            <a:lvl4pPr marL="504218" indent="0">
              <a:spcBef>
                <a:spcPts val="0"/>
              </a:spcBef>
              <a:spcAft>
                <a:spcPts val="956"/>
              </a:spcAft>
              <a:buNone/>
              <a:defRPr sz="1471"/>
            </a:lvl4pPr>
            <a:lvl5pPr marL="672290" indent="0">
              <a:buNone/>
              <a:defRPr/>
            </a:lvl5pPr>
          </a:lstStyle>
          <a:p>
            <a:pPr lvl="0"/>
            <a:r>
              <a:rPr lang="en-US"/>
              <a:t>Subtitle Segoe UI 20pt</a:t>
            </a:r>
          </a:p>
        </p:txBody>
      </p:sp>
      <p:sp>
        <p:nvSpPr>
          <p:cNvPr id="14" name="Text Placeholder 4">
            <a:extLst>
              <a:ext uri="{FF2B5EF4-FFF2-40B4-BE49-F238E27FC236}">
                <a16:creationId xmlns:a16="http://schemas.microsoft.com/office/drawing/2014/main" id="{04868126-F6AC-A24B-878F-33710EE11BA4}"/>
              </a:ext>
            </a:extLst>
          </p:cNvPr>
          <p:cNvSpPr>
            <a:spLocks noGrp="1"/>
          </p:cNvSpPr>
          <p:nvPr>
            <p:ph type="body" sz="quarter" idx="42" hasCustomPrompt="1"/>
          </p:nvPr>
        </p:nvSpPr>
        <p:spPr>
          <a:xfrm>
            <a:off x="3562226"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6" name="Text Placeholder 4">
            <a:extLst>
              <a:ext uri="{FF2B5EF4-FFF2-40B4-BE49-F238E27FC236}">
                <a16:creationId xmlns:a16="http://schemas.microsoft.com/office/drawing/2014/main" id="{F788324C-7B8F-574C-9139-544A20EB7DB8}"/>
              </a:ext>
            </a:extLst>
          </p:cNvPr>
          <p:cNvSpPr>
            <a:spLocks noGrp="1"/>
          </p:cNvSpPr>
          <p:nvPr>
            <p:ph type="body" sz="quarter" idx="43" hasCustomPrompt="1"/>
          </p:nvPr>
        </p:nvSpPr>
        <p:spPr>
          <a:xfrm>
            <a:off x="6306609" y="2816624"/>
            <a:ext cx="2034325" cy="823544"/>
          </a:xfrm>
        </p:spPr>
        <p:txBody>
          <a:bodyPr lIns="0" tIns="0" rIns="0" bIns="0"/>
          <a:lstStyle>
            <a:lvl1pPr marL="0" indent="0">
              <a:lnSpc>
                <a:spcPct val="100000"/>
              </a:lnSpc>
              <a:spcBef>
                <a:spcPts val="0"/>
              </a:spcBef>
              <a:spcAft>
                <a:spcPts val="588"/>
              </a:spcAft>
              <a:buNone/>
              <a:defRPr sz="1324" b="1" i="0">
                <a:solidFill>
                  <a:schemeClr val="tx1"/>
                </a:solidFill>
                <a:latin typeface="Segoe UI Semibold" panose="020B0502040204020203" pitchFamily="34" charset="0"/>
                <a:cs typeface="Segoe UI Semibold" panose="020B0502040204020203" pitchFamily="34" charset="0"/>
              </a:defRPr>
            </a:lvl1pPr>
            <a:lvl2pPr marL="0" marR="0" indent="0" algn="l" defTabSz="685775" rtl="0" eaLnBrk="1" fontAlgn="auto" latinLnBrk="0" hangingPunct="1">
              <a:lnSpc>
                <a:spcPct val="100000"/>
              </a:lnSpc>
              <a:spcBef>
                <a:spcPts val="0"/>
              </a:spcBef>
              <a:spcAft>
                <a:spcPts val="588"/>
              </a:spcAft>
              <a:buClrTx/>
              <a:buSzPct val="90000"/>
              <a:buFont typeface="Arial" panose="020B0604020202020204" pitchFamily="34" charset="0"/>
              <a:buNone/>
              <a:tabLst/>
              <a:defRPr sz="1176" b="0" i="0">
                <a:solidFill>
                  <a:srgbClr val="000000"/>
                </a:solidFill>
                <a:latin typeface="Segoe UI Light" panose="020B0502040204020203" pitchFamily="34" charset="0"/>
                <a:cs typeface="Segoe UI Light" panose="020B0502040204020203" pitchFamily="34" charset="0"/>
              </a:defRPr>
            </a:lvl2pPr>
            <a:lvl3pPr marL="336145" indent="0">
              <a:buNone/>
              <a:defRPr/>
            </a:lvl3pPr>
            <a:lvl4pPr marL="504218" indent="0">
              <a:buNone/>
              <a:defRPr/>
            </a:lvl4pPr>
            <a:lvl5pPr marL="672290"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96226993"/>
      </p:ext>
    </p:extLst>
  </p:cSld>
  <p:clrMapOvr>
    <a:masterClrMapping/>
  </p:clrMapOvr>
  <p:transition>
    <p:fade/>
  </p:transition>
  <p:extLst>
    <p:ext uri="{DCECCB84-F9BA-43D5-87BE-67443E8EF086}">
      <p15:sldGuideLst xmlns:p15="http://schemas.microsoft.com/office/powerpoint/2012/main">
        <p15:guide id="1" pos="4781">
          <p15:clr>
            <a:srgbClr val="FBAE40"/>
          </p15:clr>
        </p15:guide>
        <p15:guide id="3" pos="725">
          <p15:clr>
            <a:srgbClr val="FBAE40"/>
          </p15:clr>
        </p15:guide>
        <p15:guide id="4" pos="3053">
          <p15:clr>
            <a:srgbClr val="FBAE40"/>
          </p15:clr>
        </p15:guide>
        <p15:guide id="5" pos="2453">
          <p15:clr>
            <a:srgbClr val="FBAE40"/>
          </p15:clr>
        </p15:guide>
        <p15:guide id="7" pos="5405">
          <p15:clr>
            <a:srgbClr val="FBAE40"/>
          </p15:clr>
        </p15:guide>
        <p15:guide id="9" pos="7133">
          <p15:clr>
            <a:srgbClr val="FBAE40"/>
          </p15:clr>
        </p15:guide>
        <p15:guide id="11" orient="horz" pos="787">
          <p15:clr>
            <a:srgbClr val="FBAE40"/>
          </p15:clr>
        </p15:guide>
        <p15:guide id="12" orient="horz" pos="2563">
          <p15:clr>
            <a:srgbClr val="FBAE40"/>
          </p15:clr>
        </p15:guide>
        <p15:guide id="13" orient="horz" pos="2419">
          <p15:clr>
            <a:srgbClr val="FBAE40"/>
          </p15:clr>
        </p15:guide>
        <p15:guide id="14" orient="horz" pos="1483">
          <p15:clr>
            <a:srgbClr val="FBAE40"/>
          </p15:clr>
        </p15:guide>
        <p15:guide id="15" orient="horz" pos="220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238201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9266791" y="-152958"/>
            <a:ext cx="431208" cy="11541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5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270284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3059284" y="0"/>
            <a:ext cx="6084716" cy="5143500"/>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dirty="0"/>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693089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076623"/>
            <a:ext cx="8263890" cy="2000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11219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25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9653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438150" y="439341"/>
            <a:ext cx="1024684" cy="219456"/>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449580" y="2184979"/>
            <a:ext cx="2094406" cy="105622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4468939" y="-1"/>
            <a:ext cx="4675061" cy="5143501"/>
          </a:xfrm>
          <a:prstGeom prst="rect">
            <a:avLst/>
          </a:prstGeom>
        </p:spPr>
      </p:pic>
    </p:spTree>
    <p:extLst>
      <p:ext uri="{BB962C8B-B14F-4D97-AF65-F5344CB8AC3E}">
        <p14:creationId xmlns:p14="http://schemas.microsoft.com/office/powerpoint/2010/main" val="1494221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6306741" y="442205"/>
            <a:ext cx="2400300" cy="230832"/>
          </a:xfrm>
        </p:spPr>
        <p:txBody>
          <a:bodyPr lIns="0" tIns="0" rIns="0" bIns="0"/>
          <a:lstStyle>
            <a:lvl1pPr marL="0" indent="0" algn="r">
              <a:buNone/>
              <a:defRPr sz="1500">
                <a:latin typeface="+mn-lt"/>
              </a:defRPr>
            </a:lvl1pPr>
            <a:lvl2pPr marL="257175" indent="0">
              <a:buNone/>
              <a:defRPr sz="1500"/>
            </a:lvl2pPr>
            <a:lvl3pPr marL="428625" indent="0">
              <a:buNone/>
              <a:defRPr sz="1500"/>
            </a:lvl3pPr>
            <a:lvl4pPr marL="600075" indent="0">
              <a:buNone/>
              <a:defRPr sz="1500"/>
            </a:lvl4pPr>
            <a:lvl5pPr marL="771525" indent="0">
              <a:buNone/>
              <a:defRPr sz="1500"/>
            </a:lvl5pPr>
          </a:lstStyle>
          <a:p>
            <a:pPr lvl="0"/>
            <a:r>
              <a:rPr lang="en-US"/>
              <a:t>Session code</a:t>
            </a:r>
          </a:p>
        </p:txBody>
      </p:sp>
    </p:spTree>
    <p:extLst>
      <p:ext uri="{BB962C8B-B14F-4D97-AF65-F5344CB8AC3E}">
        <p14:creationId xmlns:p14="http://schemas.microsoft.com/office/powerpoint/2010/main" val="2148264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25224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18026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32044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46855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02335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009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3068621" y="333975"/>
            <a:ext cx="5754429" cy="4475654"/>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email">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gradFill>
                  <a:gsLst>
                    <a:gs pos="0">
                      <a:schemeClr val="bg1"/>
                    </a:gs>
                    <a:gs pos="100000">
                      <a:schemeClr val="bg1"/>
                    </a:gs>
                  </a:gsLst>
                  <a:lin ang="5400000" scaled="1"/>
                </a:gradFill>
              </a:defRPr>
            </a:lvl1pPr>
          </a:lstStyle>
          <a:p>
            <a:r>
              <a:rPr lang="en-US" dirty="0"/>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5687" y="192989"/>
            <a:ext cx="1699733" cy="426893"/>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318989" y="706269"/>
            <a:ext cx="2426685" cy="1572893"/>
          </a:xfrm>
          <a:noFill/>
        </p:spPr>
        <p:txBody>
          <a:bodyPr lIns="0" tIns="0" rIns="0" bIns="182880" anchor="b" anchorCtr="0"/>
          <a:lstStyle>
            <a:lvl1pPr>
              <a:defRPr sz="2353" strike="noStrike" spc="-37" baseline="0">
                <a:gradFill>
                  <a:gsLst>
                    <a:gs pos="0">
                      <a:srgbClr val="002050"/>
                    </a:gs>
                    <a:gs pos="100000">
                      <a:srgbClr val="002050"/>
                    </a:gs>
                  </a:gsLst>
                  <a:lin ang="5400000" scaled="1"/>
                </a:gra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348631" y="2279162"/>
            <a:ext cx="2406008" cy="592213"/>
          </a:xfrm>
        </p:spPr>
        <p:txBody>
          <a:bodyPr/>
          <a:lstStyle>
            <a:lvl1pPr>
              <a:defRPr sz="1324"/>
            </a:lvl1pPr>
            <a:lvl2pPr>
              <a:defRPr sz="1324"/>
            </a:lvl2pPr>
            <a:lvl3pPr>
              <a:defRPr sz="1029"/>
            </a:lvl3pPr>
            <a:lvl4pPr>
              <a:defRPr sz="1029"/>
            </a:lvl4pPr>
            <a:lvl5pPr>
              <a:defRPr sz="772"/>
            </a:lvl5pPr>
          </a:lstStyle>
          <a:p>
            <a:pPr lvl="0"/>
            <a:r>
              <a:rPr lang="en-US"/>
              <a:t>Author name</a:t>
            </a:r>
          </a:p>
          <a:p>
            <a:pPr lvl="1"/>
            <a:r>
              <a:rPr lang="en-US"/>
              <a:t>Date</a:t>
            </a:r>
          </a:p>
        </p:txBody>
      </p:sp>
    </p:spTree>
    <p:extLst>
      <p:ext uri="{BB962C8B-B14F-4D97-AF65-F5344CB8AC3E}">
        <p14:creationId xmlns:p14="http://schemas.microsoft.com/office/powerpoint/2010/main" val="2564047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474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2AF5875-38C8-4572-8E77-08A4E94F0239}"/>
              </a:ext>
            </a:extLst>
          </p:cNvPr>
          <p:cNvSpPr>
            <a:spLocks noGrp="1" noChangeAspect="1"/>
          </p:cNvSpPr>
          <p:nvPr>
            <p:ph type="pic" sz="quarter" idx="11" hasCustomPrompt="1"/>
          </p:nvPr>
        </p:nvSpPr>
        <p:spPr bwMode="gray">
          <a:xfrm>
            <a:off x="4219147" y="219456"/>
            <a:ext cx="4704588" cy="470458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95705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47395"/>
            <a:ext cx="3122344" cy="646331"/>
          </a:xfrm>
        </p:spPr>
        <p:txBody>
          <a:bodyPr anchor="t"/>
          <a:lstStyle>
            <a:lvl1pPr>
              <a:defRPr sz="21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438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4435911" y="422919"/>
            <a:ext cx="4293108" cy="4293108"/>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063523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948729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6083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067739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2"/>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540825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647849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6086475" y="1513285"/>
            <a:ext cx="2620566" cy="230832"/>
          </a:xfrm>
        </p:spPr>
        <p:txBody>
          <a:bodyPr/>
          <a:lstStyle>
            <a:lvl1pPr marL="0" indent="0">
              <a:buFontTx/>
              <a:buNone/>
              <a:defRPr sz="15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05840" anchor="ctr">
            <a:noAutofit/>
          </a:bodyPr>
          <a:lstStyle>
            <a:lvl1pPr marL="0" indent="0" algn="ctr">
              <a:buNone/>
              <a:defRPr sz="75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8511676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0"/>
            <a:ext cx="2601717" cy="830997"/>
          </a:xfrm>
        </p:spPr>
        <p:txBody>
          <a:bodyPr/>
          <a:lstStyle>
            <a:lvl1pPr>
              <a:defRPr sz="2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484578" y="1835279"/>
            <a:ext cx="5220891"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3486150" y="1513285"/>
            <a:ext cx="5220891"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348615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1455149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strike="noStrike">
                <a:gradFill>
                  <a:gsLst>
                    <a:gs pos="0">
                      <a:schemeClr val="tx1"/>
                    </a:gs>
                    <a:gs pos="100000">
                      <a:schemeClr val="tx1"/>
                    </a:gs>
                  </a:gsLst>
                  <a:lin ang="5400000" scaled="1"/>
                </a:gradFill>
              </a:defRPr>
            </a:lvl1pPr>
          </a:lstStyle>
          <a:p>
            <a:r>
              <a:rPr lang="en-US" dirty="0"/>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Tree>
    <p:extLst>
      <p:ext uri="{BB962C8B-B14F-4D97-AF65-F5344CB8AC3E}">
        <p14:creationId xmlns:p14="http://schemas.microsoft.com/office/powerpoint/2010/main" val="275294386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84276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3267075" cy="51435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441198" y="2362811"/>
            <a:ext cx="2387728" cy="415498"/>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03736" y="2408977"/>
            <a:ext cx="5002244"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370373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590702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3706416"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384559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58171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39358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5322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42803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70332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3833360" y="4853986"/>
            <a:ext cx="1477280" cy="138499"/>
          </a:xfrm>
          <a:prstGeom prst="rect">
            <a:avLst/>
          </a:prstGeom>
          <a:noFill/>
        </p:spPr>
        <p:txBody>
          <a:bodyPr wrap="square" lIns="0" tIns="0" rIns="0" bIns="0" rtlCol="0" anchor="ctr">
            <a:spAutoFit/>
          </a:bodyPr>
          <a:lstStyle/>
          <a:p>
            <a:pPr algn="ctr"/>
            <a:r>
              <a:rPr lang="en-US" sz="9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07723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10864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72381" y="0"/>
            <a:ext cx="4471619" cy="51435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dirty="0"/>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341997" y="1441941"/>
            <a:ext cx="3617213" cy="215828"/>
          </a:xfrm>
        </p:spPr>
        <p:txBody>
          <a:bodyPr wrap="square" lIns="0" tIns="0" rIns="0" bIns="0">
            <a:spAutoFit/>
          </a:bodyPr>
          <a:lstStyle>
            <a:lvl1pPr marL="0" indent="0">
              <a:lnSpc>
                <a:spcPts val="1765"/>
              </a:lnSpc>
              <a:buNone/>
              <a:defRPr lang="en-US" sz="1471" kern="1200" spc="0" baseline="0" dirty="0">
                <a:gradFill>
                  <a:gsLst>
                    <a:gs pos="0">
                      <a:schemeClr val="tx1"/>
                    </a:gs>
                    <a:gs pos="100000">
                      <a:schemeClr val="tx1"/>
                    </a:gs>
                  </a:gsLst>
                  <a:lin ang="5400000" scaled="1"/>
                </a:gradFill>
                <a:latin typeface="+mn-lt"/>
                <a:ea typeface="+mn-ea"/>
                <a:cs typeface="+mn-cs"/>
              </a:defRPr>
            </a:lvl1pPr>
            <a:lvl2pPr marL="168073" indent="0">
              <a:buNone/>
              <a:defRPr/>
            </a:lvl2pPr>
            <a:lvl3pPr marL="336145" indent="0">
              <a:buNone/>
              <a:defRPr/>
            </a:lvl3pPr>
            <a:lvl4pPr marL="504218" indent="0">
              <a:buNone/>
              <a:defRPr/>
            </a:lvl4pPr>
            <a:lvl5pPr marL="67229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341996" y="417286"/>
            <a:ext cx="4330386" cy="610364"/>
          </a:xfrm>
        </p:spPr>
        <p:txBody>
          <a:bodyPr/>
          <a:lstStyle>
            <a:lvl1pPr>
              <a:defRPr>
                <a:gradFill>
                  <a:gsLst>
                    <a:gs pos="0">
                      <a:schemeClr val="tx1"/>
                    </a:gs>
                    <a:gs pos="100000">
                      <a:schemeClr val="tx1"/>
                    </a:gs>
                  </a:gsLst>
                  <a:lin ang="5400000" scaled="1"/>
                </a:gradFill>
              </a:defRPr>
            </a:lvl1pPr>
          </a:lstStyle>
          <a:p>
            <a:r>
              <a:rPr lang="en-US" dirty="0"/>
              <a:t>Click to edit Master title style</a:t>
            </a:r>
          </a:p>
        </p:txBody>
      </p:sp>
    </p:spTree>
    <p:extLst>
      <p:ext uri="{BB962C8B-B14F-4D97-AF65-F5344CB8AC3E}">
        <p14:creationId xmlns:p14="http://schemas.microsoft.com/office/powerpoint/2010/main" val="24073242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8267164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89656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17416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438150" y="3120192"/>
            <a:ext cx="8266938" cy="1591205"/>
          </a:xfrm>
          <a:prstGeom prst="rect">
            <a:avLst/>
          </a:prstGeom>
          <a:noFill/>
        </p:spPr>
        <p:txBody>
          <a:bodyPr wrap="square" lIns="137160" tIns="109728" rIns="137160" bIns="109728" rtlCol="0" anchor="ctr">
            <a:spAutoFit/>
          </a:bodyPr>
          <a:lstStyle/>
          <a:p>
            <a:pPr algn="ctr">
              <a:lnSpc>
                <a:spcPct val="90000"/>
              </a:lnSpc>
              <a:spcBef>
                <a:spcPts val="900"/>
              </a:spcBef>
              <a:spcAft>
                <a:spcPts val="450"/>
              </a:spcAft>
            </a:pPr>
            <a:r>
              <a:rPr lang="en-US" sz="1500">
                <a:gradFill>
                  <a:gsLst>
                    <a:gs pos="2917">
                      <a:schemeClr val="tx1"/>
                    </a:gs>
                    <a:gs pos="30000">
                      <a:schemeClr val="tx1"/>
                    </a:gs>
                  </a:gsLst>
                  <a:lin ang="5400000" scaled="0"/>
                </a:gradFill>
              </a:rPr>
              <a:t>Microsoft Ready content is </a:t>
            </a: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post Microsoft Ready content to any blogs or external websites</a:t>
            </a:r>
          </a:p>
          <a:p>
            <a:pPr algn="ctr">
              <a:lnSpc>
                <a:spcPct val="90000"/>
              </a:lnSpc>
              <a:spcBef>
                <a:spcPts val="900"/>
              </a:spcBef>
              <a:spcAft>
                <a:spcPts val="450"/>
              </a:spcAft>
            </a:pPr>
            <a:r>
              <a:rPr lang="en-US" sz="15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5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900"/>
              </a:spcBef>
              <a:spcAft>
                <a:spcPts val="450"/>
              </a:spcAft>
            </a:pPr>
            <a:r>
              <a:rPr lang="en-US" sz="1500">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022827"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3988552"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4426115" y="1633828"/>
            <a:ext cx="327033" cy="620553"/>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5919016" y="1343025"/>
            <a:ext cx="1202159" cy="1202159"/>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34967" rIns="0" bIns="34967" numCol="1" rtlCol="0" anchor="ctr" anchorCtr="0" compatLnSpc="1">
            <a:prstTxWarp prst="textNoShape">
              <a:avLst/>
            </a:prstTxWarp>
          </a:bodyPr>
          <a:lstStyle/>
          <a:p>
            <a:pPr marR="0" lvl="0" indent="0" algn="ctr" defTabSz="699086" fontAlgn="base">
              <a:lnSpc>
                <a:spcPct val="100000"/>
              </a:lnSpc>
              <a:spcBef>
                <a:spcPct val="0"/>
              </a:spcBef>
              <a:spcAft>
                <a:spcPct val="0"/>
              </a:spcAft>
              <a:buClrTx/>
              <a:buSzTx/>
              <a:buFontTx/>
              <a:buNone/>
              <a:tabLst/>
            </a:pPr>
            <a:endParaRPr kumimoji="0" lang="en-US" sz="15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6088730" y="1715131"/>
            <a:ext cx="862732" cy="457946"/>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350"/>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350"/>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685800" fontAlgn="auto">
                <a:lnSpc>
                  <a:spcPct val="100000"/>
                </a:lnSpc>
                <a:spcBef>
                  <a:spcPts val="0"/>
                </a:spcBef>
                <a:spcAft>
                  <a:spcPts val="0"/>
                </a:spcAft>
                <a:buClrTx/>
                <a:buSzTx/>
                <a:buFontTx/>
                <a:buNone/>
                <a:tabLst/>
              </a:pPr>
              <a:endParaRPr kumimoji="0" lang="en-US" sz="1350"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2732433"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4703919"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6619972" y="2123290"/>
            <a:ext cx="536426" cy="536423"/>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2349209" y="1723685"/>
            <a:ext cx="538653" cy="408412"/>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37347653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3">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53203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E46AD-4CB6-4482-8CFE-26B34DD9E6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76CB4-13CB-4653-93B2-8685833E5DE0}"/>
              </a:ext>
            </a:extLst>
          </p:cNvPr>
          <p:cNvSpPr>
            <a:spLocks noGrp="1"/>
          </p:cNvSpPr>
          <p:nvPr>
            <p:ph idx="1"/>
          </p:nvPr>
        </p:nvSpPr>
        <p:spPr>
          <a:xfrm>
            <a:off x="341996" y="1363170"/>
            <a:ext cx="8479852"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B09F8-3636-459C-ABBE-2A001F197D20}"/>
              </a:ext>
            </a:extLst>
          </p:cNvPr>
          <p:cNvSpPr>
            <a:spLocks noGrp="1"/>
          </p:cNvSpPr>
          <p:nvPr>
            <p:ph type="dt" sz="half" idx="10"/>
          </p:nvPr>
        </p:nvSpPr>
        <p:spPr/>
        <p:txBody>
          <a:bodyPr/>
          <a:lstStyle/>
          <a:p>
            <a:pPr defTabSz="685644">
              <a:defRPr/>
            </a:pPr>
            <a:fld id="{F907EAE1-8CA9-46D4-BBBA-75C36C848851}" type="datetime1">
              <a:rPr lang="en-US" smtClean="0">
                <a:solidFill>
                  <a:srgbClr val="1A1A1A"/>
                </a:solidFill>
              </a:rPr>
              <a:pPr defTabSz="685644">
                <a:defRPr/>
              </a:pPr>
              <a:t>11/27/2020</a:t>
            </a:fld>
            <a:endParaRPr lang="en-US">
              <a:solidFill>
                <a:srgbClr val="1A1A1A"/>
              </a:solidFill>
            </a:endParaRPr>
          </a:p>
        </p:txBody>
      </p:sp>
      <p:sp>
        <p:nvSpPr>
          <p:cNvPr id="5" name="Footer Placeholder 4">
            <a:extLst>
              <a:ext uri="{FF2B5EF4-FFF2-40B4-BE49-F238E27FC236}">
                <a16:creationId xmlns:a16="http://schemas.microsoft.com/office/drawing/2014/main" id="{0180B5D6-DD33-47C6-9270-4F916091DF71}"/>
              </a:ext>
            </a:extLst>
          </p:cNvPr>
          <p:cNvSpPr>
            <a:spLocks noGrp="1"/>
          </p:cNvSpPr>
          <p:nvPr>
            <p:ph type="ftr" sz="quarter" idx="11"/>
          </p:nvPr>
        </p:nvSpPr>
        <p:spPr/>
        <p:txBody>
          <a:bodyPr/>
          <a:lstStyle/>
          <a:p>
            <a:pPr defTabSz="685644">
              <a:defRPr/>
            </a:pPr>
            <a:endParaRPr lang="en-US">
              <a:solidFill>
                <a:srgbClr val="1A1A1A"/>
              </a:solidFill>
            </a:endParaRPr>
          </a:p>
        </p:txBody>
      </p:sp>
      <p:sp>
        <p:nvSpPr>
          <p:cNvPr id="6" name="Slide Number Placeholder 5">
            <a:extLst>
              <a:ext uri="{FF2B5EF4-FFF2-40B4-BE49-F238E27FC236}">
                <a16:creationId xmlns:a16="http://schemas.microsoft.com/office/drawing/2014/main" id="{71FEA2E4-F272-4343-B02F-9A29DC4676B6}"/>
              </a:ext>
            </a:extLst>
          </p:cNvPr>
          <p:cNvSpPr>
            <a:spLocks noGrp="1"/>
          </p:cNvSpPr>
          <p:nvPr>
            <p:ph type="sldNum" sz="quarter" idx="12"/>
          </p:nvPr>
        </p:nvSpPr>
        <p:spPr/>
        <p:txBody>
          <a:bodyPr/>
          <a:lstStyle/>
          <a:p>
            <a:pPr defTabSz="685644">
              <a:defRPr/>
            </a:pPr>
            <a:fld id="{E8527CDF-4BA6-472A-86E2-64C4DE83FAAE}" type="slidenum">
              <a:rPr lang="en-US" smtClean="0">
                <a:solidFill>
                  <a:srgbClr val="1A1A1A"/>
                </a:solidFill>
              </a:rPr>
              <a:pPr defTabSz="685644">
                <a:defRPr/>
              </a:pPr>
              <a:t>‹#›</a:t>
            </a:fld>
            <a:endParaRPr lang="en-US">
              <a:solidFill>
                <a:srgbClr val="1A1A1A"/>
              </a:solidFill>
            </a:endParaRPr>
          </a:p>
        </p:txBody>
      </p:sp>
    </p:spTree>
    <p:extLst>
      <p:ext uri="{BB962C8B-B14F-4D97-AF65-F5344CB8AC3E}">
        <p14:creationId xmlns:p14="http://schemas.microsoft.com/office/powerpoint/2010/main" val="16655821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BEEF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2729599"/>
            <a:ext cx="7886700" cy="692258"/>
          </a:xfrm>
        </p:spPr>
        <p:txBody>
          <a:bodyPr anchor="b"/>
          <a:lstStyle>
            <a:lvl1pPr>
              <a:defRPr sz="4499"/>
            </a:lvl1pPr>
          </a:lstStyle>
          <a:p>
            <a:r>
              <a:rPr lang="en-US"/>
              <a:t>Click to edit Master title style</a:t>
            </a:r>
          </a:p>
        </p:txBody>
      </p:sp>
      <p:sp>
        <p:nvSpPr>
          <p:cNvPr id="3" name="Text Placeholder 2"/>
          <p:cNvSpPr>
            <a:spLocks noGrp="1"/>
          </p:cNvSpPr>
          <p:nvPr>
            <p:ph type="body" idx="1"/>
          </p:nvPr>
        </p:nvSpPr>
        <p:spPr>
          <a:xfrm>
            <a:off x="623888" y="3442098"/>
            <a:ext cx="7886700" cy="276999"/>
          </a:xfrm>
        </p:spPr>
        <p:txBody>
          <a:bodyPr/>
          <a:lstStyle>
            <a:lvl1pPr marL="0" indent="0">
              <a:buNone/>
              <a:defRPr sz="1800">
                <a:solidFill>
                  <a:schemeClr val="tx1">
                    <a:tint val="75000"/>
                  </a:schemeClr>
                </a:solidFill>
              </a:defRPr>
            </a:lvl1pPr>
            <a:lvl2pPr marL="342834" indent="0">
              <a:buNone/>
              <a:defRPr sz="1500">
                <a:solidFill>
                  <a:schemeClr val="tx1">
                    <a:tint val="75000"/>
                  </a:schemeClr>
                </a:solidFill>
              </a:defRPr>
            </a:lvl2pPr>
            <a:lvl3pPr marL="685669" indent="0">
              <a:buNone/>
              <a:defRPr sz="1350">
                <a:solidFill>
                  <a:schemeClr val="tx1">
                    <a:tint val="75000"/>
                  </a:schemeClr>
                </a:solidFill>
              </a:defRPr>
            </a:lvl3pPr>
            <a:lvl4pPr marL="1028503" indent="0">
              <a:buNone/>
              <a:defRPr sz="1200">
                <a:solidFill>
                  <a:schemeClr val="tx1">
                    <a:tint val="75000"/>
                  </a:schemeClr>
                </a:solidFill>
              </a:defRPr>
            </a:lvl4pPr>
            <a:lvl5pPr marL="1371337" indent="0">
              <a:buNone/>
              <a:defRPr sz="1200">
                <a:solidFill>
                  <a:schemeClr val="tx1">
                    <a:tint val="75000"/>
                  </a:schemeClr>
                </a:solidFill>
              </a:defRPr>
            </a:lvl5pPr>
            <a:lvl6pPr marL="1714171" indent="0">
              <a:buNone/>
              <a:defRPr sz="1200">
                <a:solidFill>
                  <a:schemeClr val="tx1">
                    <a:tint val="75000"/>
                  </a:schemeClr>
                </a:solidFill>
              </a:defRPr>
            </a:lvl6pPr>
            <a:lvl7pPr marL="2057006" indent="0">
              <a:buNone/>
              <a:defRPr sz="1200">
                <a:solidFill>
                  <a:schemeClr val="tx1">
                    <a:tint val="75000"/>
                  </a:schemeClr>
                </a:solidFill>
              </a:defRPr>
            </a:lvl7pPr>
            <a:lvl8pPr marL="2399839" indent="0">
              <a:buNone/>
              <a:defRPr sz="1200">
                <a:solidFill>
                  <a:schemeClr val="tx1">
                    <a:tint val="75000"/>
                  </a:schemeClr>
                </a:solidFill>
              </a:defRPr>
            </a:lvl8pPr>
            <a:lvl9pPr marL="2742673"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DE01B6-B452-45FF-8A69-5374DF36540C}" type="datetime1">
              <a:rPr lang="en-US" smtClean="0"/>
              <a:t>11/27/2020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D5EAC1B-81DE-474A-92DE-D21124CF524B}" type="slidenum">
              <a:rPr lang="en-US" smtClean="0"/>
              <a:t>‹#›</a:t>
            </a:fld>
            <a:endParaRPr lang="en-US"/>
          </a:p>
        </p:txBody>
      </p:sp>
    </p:spTree>
    <p:extLst>
      <p:ext uri="{BB962C8B-B14F-4D97-AF65-F5344CB8AC3E}">
        <p14:creationId xmlns:p14="http://schemas.microsoft.com/office/powerpoint/2010/main" val="302191685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10" y="171453"/>
            <a:ext cx="8472312" cy="492491"/>
          </a:xfrm>
        </p:spPr>
        <p:txBody>
          <a:bodyPr/>
          <a:lstStyle>
            <a:lvl1pPr marL="0" indent="0">
              <a:buFont typeface="Wingdings" panose="05000000000000000000" pitchFamily="2" charset="2"/>
              <a:buNone/>
              <a:defRPr sz="3200"/>
            </a:lvl1pPr>
          </a:lstStyle>
          <a:p>
            <a:r>
              <a:rPr lang="en-US"/>
              <a:t>Click to edit Master title style</a:t>
            </a:r>
          </a:p>
        </p:txBody>
      </p:sp>
      <p:sp>
        <p:nvSpPr>
          <p:cNvPr id="3" name="Text Placeholder 2"/>
          <p:cNvSpPr>
            <a:spLocks noGrp="1"/>
          </p:cNvSpPr>
          <p:nvPr>
            <p:ph type="body" sz="quarter" idx="10"/>
          </p:nvPr>
        </p:nvSpPr>
        <p:spPr>
          <a:xfrm>
            <a:off x="438150" y="1076625"/>
            <a:ext cx="8263890" cy="1209562"/>
          </a:xfrm>
        </p:spPr>
        <p:txBody>
          <a:bodyPr/>
          <a:lstStyle>
            <a:lvl1pPr marL="171413" indent="-171413">
              <a:buFont typeface="Wingdings" panose="05000000000000000000" pitchFamily="2" charset="2"/>
              <a:buChar char="§"/>
              <a:defRPr/>
            </a:lvl1pPr>
            <a:lvl2pPr marL="342826" indent="-171413">
              <a:buFont typeface="Wingdings" panose="05000000000000000000" pitchFamily="2" charset="2"/>
              <a:buChar char="§"/>
              <a:defRPr/>
            </a:lvl2pPr>
            <a:lvl3pPr marL="492812" indent="-149986">
              <a:buFont typeface="Wingdings" panose="05000000000000000000" pitchFamily="2" charset="2"/>
              <a:buChar char="§"/>
              <a:defRPr/>
            </a:lvl3pPr>
            <a:lvl4pPr marL="632086" indent="-135701">
              <a:buFont typeface="Wingdings" panose="05000000000000000000" pitchFamily="2" charset="2"/>
              <a:buChar char="§"/>
              <a:defRPr/>
            </a:lvl4pPr>
            <a:lvl5pPr marL="767788" indent="-126179">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438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66809" y="171452"/>
            <a:ext cx="8472312" cy="553998"/>
          </a:xfrm>
        </p:spPr>
        <p:txBody>
          <a:bodyPr/>
          <a:lstStyle>
            <a:lvl1pPr>
              <a:defRPr sz="3600"/>
            </a:lvl1pPr>
          </a:lstStyle>
          <a:p>
            <a:r>
              <a:rPr lang="en-US"/>
              <a:t>Click to edit Master title style</a:t>
            </a:r>
          </a:p>
        </p:txBody>
      </p:sp>
      <p:sp>
        <p:nvSpPr>
          <p:cNvPr id="3" name="Text Placeholder 2"/>
          <p:cNvSpPr>
            <a:spLocks noGrp="1"/>
          </p:cNvSpPr>
          <p:nvPr>
            <p:ph type="body" sz="quarter" idx="10"/>
          </p:nvPr>
        </p:nvSpPr>
        <p:spPr>
          <a:xfrm>
            <a:off x="438150" y="1076623"/>
            <a:ext cx="8263890" cy="1908215"/>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1040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228600" y="1005842"/>
            <a:ext cx="8686800" cy="821764"/>
          </a:xfrm>
        </p:spPr>
        <p:txBody>
          <a:bodyPr/>
          <a:lstStyle>
            <a:lvl1pPr>
              <a:buClr>
                <a:schemeClr val="tx1"/>
              </a:buClr>
              <a:defRPr>
                <a:solidFill>
                  <a:schemeClr val="tx1"/>
                </a:solidFill>
              </a:defRPr>
            </a:lvl1pPr>
            <a:lvl2pPr>
              <a:buClr>
                <a:schemeClr val="tx1"/>
              </a:buClr>
              <a:defRPr spc="-70" baseline="0">
                <a:solidFill>
                  <a:schemeClr val="tx1"/>
                </a:solidFill>
              </a:defRPr>
            </a:lvl2pPr>
            <a:lvl3pPr>
              <a:buClr>
                <a:schemeClr val="tx1"/>
              </a:buClr>
              <a:defRPr spc="-70" baseline="0">
                <a:solidFill>
                  <a:schemeClr val="tx1"/>
                </a:solidFill>
              </a:defRPr>
            </a:lvl3pPr>
            <a:lvl4pPr>
              <a:defRPr spc="-70" baseline="0">
                <a:solidFill>
                  <a:schemeClr val="tx2"/>
                </a:solidFill>
              </a:defRPr>
            </a:lvl4pPr>
            <a:lvl5pPr>
              <a:defRPr spc="-70"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228600" y="171450"/>
            <a:ext cx="8686800" cy="731520"/>
          </a:xfrm>
          <a:prstGeom prst="rect">
            <a:avLst/>
          </a:prstGeom>
        </p:spPr>
        <p:txBody>
          <a:bodyPr vert="horz" lIns="0" tIns="45720" rIns="0" bIns="45720" rtlCol="0" anchor="ctr">
            <a:noAutofit/>
          </a:bodyPr>
          <a:lstStyle/>
          <a:p>
            <a:r>
              <a:rPr lang="en-US"/>
              <a:t>Click To Edit Master Title Style</a:t>
            </a:r>
          </a:p>
        </p:txBody>
      </p:sp>
      <p:sp>
        <p:nvSpPr>
          <p:cNvPr id="7" name="Slide Number Placeholder 13"/>
          <p:cNvSpPr>
            <a:spLocks noGrp="1"/>
          </p:cNvSpPr>
          <p:nvPr>
            <p:ph type="sldNum" sz="quarter" idx="4"/>
          </p:nvPr>
        </p:nvSpPr>
        <p:spPr>
          <a:xfrm>
            <a:off x="6772275" y="4869180"/>
            <a:ext cx="2133600" cy="171450"/>
          </a:xfrm>
          <a:prstGeom prst="rect">
            <a:avLst/>
          </a:prstGeom>
        </p:spPr>
        <p:txBody>
          <a:bodyPr vert="horz" lIns="0" tIns="0" rIns="0" bIns="0" rtlCol="0" anchor="b"/>
          <a:lstStyle>
            <a:lvl1pPr algn="r">
              <a:defRPr sz="800">
                <a:solidFill>
                  <a:schemeClr val="tx1">
                    <a:tint val="75000"/>
                  </a:schemeClr>
                </a:solidFill>
              </a:defRPr>
            </a:lvl1pPr>
          </a:lstStyle>
          <a:p>
            <a:fld id="{4D559498-6F32-4518-B050-2445236CF51F}" type="slidenum">
              <a:rPr lang="en-US" smtClean="0">
                <a:solidFill>
                  <a:srgbClr val="292929">
                    <a:tint val="75000"/>
                  </a:srgbClr>
                </a:solidFill>
              </a:rPr>
              <a:pPr/>
              <a:t>‹#›</a:t>
            </a:fld>
            <a:endParaRPr lang="en-US">
              <a:solidFill>
                <a:srgbClr val="292929">
                  <a:tint val="75000"/>
                </a:srgbClr>
              </a:solidFill>
            </a:endParaRPr>
          </a:p>
        </p:txBody>
      </p:sp>
      <p:sp>
        <p:nvSpPr>
          <p:cNvPr id="8" name="Footer Placeholder 12"/>
          <p:cNvSpPr>
            <a:spLocks noGrp="1"/>
          </p:cNvSpPr>
          <p:nvPr>
            <p:ph type="ftr" sz="quarter" idx="3"/>
          </p:nvPr>
        </p:nvSpPr>
        <p:spPr>
          <a:xfrm>
            <a:off x="3124200" y="4869180"/>
            <a:ext cx="2895600" cy="171450"/>
          </a:xfrm>
          <a:prstGeom prst="rect">
            <a:avLst/>
          </a:prstGeom>
        </p:spPr>
        <p:txBody>
          <a:bodyPr vert="horz" lIns="0" tIns="0" rIns="0" bIns="0" rtlCol="0" anchor="b"/>
          <a:lstStyle>
            <a:lvl1pPr algn="ctr">
              <a:defRPr sz="800">
                <a:solidFill>
                  <a:schemeClr val="tx1">
                    <a:tint val="75000"/>
                  </a:schemeClr>
                </a:solidFill>
              </a:defRPr>
            </a:lvl1pPr>
          </a:lstStyle>
          <a:p>
            <a:endParaRPr lang="en-US">
              <a:solidFill>
                <a:srgbClr val="292929">
                  <a:tint val="75000"/>
                </a:srgbClr>
              </a:solidFill>
            </a:endParaRPr>
          </a:p>
        </p:txBody>
      </p:sp>
      <p:sp>
        <p:nvSpPr>
          <p:cNvPr id="9" name="Date Placeholder 3"/>
          <p:cNvSpPr>
            <a:spLocks noGrp="1"/>
          </p:cNvSpPr>
          <p:nvPr>
            <p:ph type="dt" sz="half" idx="2"/>
          </p:nvPr>
        </p:nvSpPr>
        <p:spPr>
          <a:xfrm>
            <a:off x="228600" y="4848606"/>
            <a:ext cx="2133600" cy="192024"/>
          </a:xfrm>
          <a:prstGeom prst="rect">
            <a:avLst/>
          </a:prstGeom>
        </p:spPr>
        <p:txBody>
          <a:bodyPr vert="horz" lIns="0" tIns="0" rIns="0" bIns="0" rtlCol="0" anchor="b"/>
          <a:lstStyle>
            <a:lvl1pPr algn="l">
              <a:defRPr lang="en-US" sz="800" smtClean="0">
                <a:solidFill>
                  <a:schemeClr val="tx1">
                    <a:tint val="75000"/>
                  </a:schemeClr>
                </a:solidFill>
              </a:defRPr>
            </a:lvl1pPr>
          </a:lstStyle>
          <a:p>
            <a:fld id="{FC6E211A-BB61-4063-8A49-A372203ADA15}" type="datetime1">
              <a:rPr lang="en-US" smtClean="0">
                <a:solidFill>
                  <a:srgbClr val="292929">
                    <a:tint val="75000"/>
                  </a:srgbClr>
                </a:solidFill>
              </a:rPr>
              <a:t>11/27/2020</a:t>
            </a:fld>
            <a:endParaRPr>
              <a:solidFill>
                <a:srgbClr val="292929">
                  <a:tint val="75000"/>
                </a:srgbClr>
              </a:solidFill>
            </a:endParaRPr>
          </a:p>
        </p:txBody>
      </p:sp>
    </p:spTree>
    <p:extLst>
      <p:ext uri="{BB962C8B-B14F-4D97-AF65-F5344CB8AC3E}">
        <p14:creationId xmlns:p14="http://schemas.microsoft.com/office/powerpoint/2010/main" val="3945838618"/>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341997" y="1619164"/>
            <a:ext cx="2713786" cy="1905173"/>
          </a:xfrm>
          <a:blipFill>
            <a:blip r:embed="rId2"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2" name="Picture Placeholder 10"/>
          <p:cNvSpPr>
            <a:spLocks noGrp="1"/>
          </p:cNvSpPr>
          <p:nvPr>
            <p:ph type="pic" sz="quarter" idx="15"/>
          </p:nvPr>
        </p:nvSpPr>
        <p:spPr>
          <a:xfrm>
            <a:off x="3227364" y="1619164"/>
            <a:ext cx="2705615" cy="1905173"/>
          </a:xfrm>
          <a:blipFill>
            <a:blip r:embed="rId3"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13" name="Picture Placeholder 10"/>
          <p:cNvSpPr>
            <a:spLocks noGrp="1"/>
          </p:cNvSpPr>
          <p:nvPr>
            <p:ph type="pic" sz="quarter" idx="16"/>
          </p:nvPr>
        </p:nvSpPr>
        <p:spPr>
          <a:xfrm>
            <a:off x="6104560" y="1619164"/>
            <a:ext cx="2717288" cy="1905173"/>
          </a:xfrm>
          <a:blipFill>
            <a:blip r:embed="rId4" cstate="email">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471">
                <a:solidFill>
                  <a:schemeClr val="bg2"/>
                </a:solidFill>
              </a:defRPr>
            </a:lvl1pPr>
          </a:lstStyle>
          <a:p>
            <a:r>
              <a:rPr lang="en-US" dirty="0"/>
              <a:t>Click icon to add picture</a:t>
            </a:r>
          </a:p>
        </p:txBody>
      </p:sp>
      <p:sp>
        <p:nvSpPr>
          <p:cNvPr id="2" name="Title 1"/>
          <p:cNvSpPr>
            <a:spLocks noGrp="1"/>
          </p:cNvSpPr>
          <p:nvPr>
            <p:ph type="title" hasCustomPrompt="1"/>
          </p:nvPr>
        </p:nvSpPr>
        <p:spPr>
          <a:xfrm>
            <a:off x="341997" y="465321"/>
            <a:ext cx="8479852" cy="307777"/>
          </a:xfrm>
        </p:spPr>
        <p:txBody>
          <a:bodyPr wrap="square" lIns="0" tIns="0" rIns="0" bIns="0">
            <a:spAutoFit/>
          </a:bodyPr>
          <a:lstStyle>
            <a:lvl1pPr>
              <a:lnSpc>
                <a:spcPts val="2353"/>
              </a:lnSpc>
              <a:defRPr sz="2059">
                <a:gradFill>
                  <a:gsLst>
                    <a:gs pos="0">
                      <a:schemeClr val="tx1"/>
                    </a:gs>
                    <a:gs pos="100000">
                      <a:schemeClr val="tx1"/>
                    </a:gs>
                  </a:gsLst>
                  <a:lin ang="5400000" scaled="1"/>
                </a:gradFill>
              </a:defRPr>
            </a:lvl1pPr>
          </a:lstStyle>
          <a:p>
            <a:r>
              <a:rPr lang="en-US" dirty="0"/>
              <a:t>Photo layout 2</a:t>
            </a:r>
          </a:p>
        </p:txBody>
      </p:sp>
      <p:sp>
        <p:nvSpPr>
          <p:cNvPr id="5" name="Text Placeholder 4"/>
          <p:cNvSpPr>
            <a:spLocks noGrp="1"/>
          </p:cNvSpPr>
          <p:nvPr>
            <p:ph type="body" sz="quarter" idx="11" hasCustomPrompt="1"/>
          </p:nvPr>
        </p:nvSpPr>
        <p:spPr>
          <a:xfrm>
            <a:off x="341997"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lang="en-US" sz="1029" b="0" kern="1200" spc="0" baseline="0" dirty="0" smtClean="0">
                <a:gradFill>
                  <a:gsLst>
                    <a:gs pos="0">
                      <a:srgbClr val="002050"/>
                    </a:gs>
                    <a:gs pos="100000">
                      <a:srgbClr val="002050"/>
                    </a:gs>
                  </a:gsLst>
                  <a:lin ang="5400000" scaled="1"/>
                </a:gradFill>
                <a:latin typeface="+mj-lt"/>
                <a:ea typeface="+mn-ea"/>
                <a:cs typeface="+mn-cs"/>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3225030"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6108063" y="3695942"/>
            <a:ext cx="2713786" cy="860235"/>
          </a:xfrm>
        </p:spPr>
        <p:txBody>
          <a:bodyPr lIns="0" tIns="0" rIns="0" bIns="0"/>
          <a:lstStyle>
            <a:lvl1pPr marL="0" marR="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defRPr sz="1029">
                <a:gradFill>
                  <a:gsLst>
                    <a:gs pos="0">
                      <a:srgbClr val="002050"/>
                    </a:gs>
                    <a:gs pos="100000">
                      <a:srgbClr val="002050"/>
                    </a:gs>
                  </a:gsLst>
                  <a:lin ang="5400000" scaled="1"/>
                </a:gradFill>
              </a:defRPr>
            </a:lvl1pPr>
            <a:lvl2pPr marL="0" marR="0" indent="0" algn="l" defTabSz="685775" rtl="0" eaLnBrk="1" fontAlgn="auto" latinLnBrk="0" hangingPunct="1">
              <a:lnSpc>
                <a:spcPts val="1324"/>
              </a:lnSpc>
              <a:spcBef>
                <a:spcPts val="331"/>
              </a:spcBef>
              <a:spcAft>
                <a:spcPts val="0"/>
              </a:spcAft>
              <a:buClrTx/>
              <a:buSzPct val="90000"/>
              <a:buFont typeface="Arial" panose="020B0604020202020204" pitchFamily="34" charset="0"/>
              <a:buNone/>
              <a:tabLst/>
              <a:defRPr sz="1029">
                <a:gradFill>
                  <a:gsLst>
                    <a:gs pos="0">
                      <a:schemeClr val="tx1"/>
                    </a:gs>
                    <a:gs pos="100000">
                      <a:schemeClr val="tx1"/>
                    </a:gs>
                  </a:gsLst>
                  <a:lin ang="5400000" scaled="1"/>
                </a:gradFill>
              </a:defRPr>
            </a:lvl2pPr>
            <a:lvl3pPr marL="336145" indent="0">
              <a:buNone/>
              <a:defRPr/>
            </a:lvl3pPr>
            <a:lvl4pPr marL="504218" indent="0">
              <a:buNone/>
              <a:defRPr/>
            </a:lvl4pPr>
            <a:lvl5pPr marL="672290" indent="0">
              <a:buNone/>
              <a:defRPr/>
            </a:lvl5pPr>
          </a:lstStyle>
          <a:p>
            <a:pPr marL="0" marR="0" lvl="0" indent="0" algn="l" defTabSz="685775" rtl="0" eaLnBrk="1" fontAlgn="auto" latinLnBrk="0" hangingPunct="1">
              <a:lnSpc>
                <a:spcPts val="1324"/>
              </a:lnSpc>
              <a:spcBef>
                <a:spcPts val="66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43348872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7056" y="171450"/>
            <a:ext cx="8371082" cy="415499"/>
          </a:xfrm>
        </p:spPr>
        <p:txBody>
          <a:bodyPr/>
          <a:lstStyle>
            <a:lvl1pPr>
              <a:defRPr/>
            </a:lvl1pPr>
          </a:lstStyle>
          <a:p>
            <a:r>
              <a:rPr lang="en-US"/>
              <a:t>Click to edit Master title style</a:t>
            </a:r>
          </a:p>
        </p:txBody>
      </p:sp>
      <p:sp>
        <p:nvSpPr>
          <p:cNvPr id="3" name="Content Placeholder 2"/>
          <p:cNvSpPr>
            <a:spLocks noGrp="1"/>
          </p:cNvSpPr>
          <p:nvPr>
            <p:ph sz="half" idx="1"/>
          </p:nvPr>
        </p:nvSpPr>
        <p:spPr>
          <a:xfrm>
            <a:off x="387055" y="1085851"/>
            <a:ext cx="4118254" cy="1306511"/>
          </a:xfrm>
        </p:spPr>
        <p:txBody>
          <a:bodyPr/>
          <a:lstStyle>
            <a:lvl1pPr marL="254986" indent="-254986">
              <a:lnSpc>
                <a:spcPct val="90000"/>
              </a:lnSpc>
              <a:defRPr sz="2100"/>
            </a:lvl1pPr>
            <a:lvl2pPr marL="505010" indent="-244071">
              <a:lnSpc>
                <a:spcPct val="90000"/>
              </a:lnSpc>
              <a:defRPr sz="1800"/>
            </a:lvl2pPr>
            <a:lvl3pPr marL="715347" indent="-216291">
              <a:lnSpc>
                <a:spcPct val="90000"/>
              </a:lnSpc>
              <a:defRPr sz="1500"/>
            </a:lvl3pPr>
            <a:lvl4pPr marL="920725" indent="-205377">
              <a:lnSpc>
                <a:spcPct val="90000"/>
              </a:lnSpc>
              <a:defRPr sz="1350"/>
            </a:lvl4pPr>
            <a:lvl5pPr marL="1137015" indent="-210338">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37502" y="1085851"/>
            <a:ext cx="4120635" cy="1306511"/>
          </a:xfrm>
        </p:spPr>
        <p:txBody>
          <a:bodyPr/>
          <a:lstStyle>
            <a:lvl1pPr marL="260939" indent="-260939">
              <a:lnSpc>
                <a:spcPct val="90000"/>
              </a:lnSpc>
              <a:defRPr sz="2100"/>
            </a:lvl1pPr>
            <a:lvl2pPr marL="505010" indent="-254986">
              <a:lnSpc>
                <a:spcPct val="90000"/>
              </a:lnSpc>
              <a:defRPr sz="1800"/>
            </a:lvl2pPr>
            <a:lvl3pPr marL="721300" indent="-227204">
              <a:lnSpc>
                <a:spcPct val="90000"/>
              </a:lnSpc>
              <a:defRPr sz="1500"/>
            </a:lvl3pPr>
            <a:lvl4pPr marL="920725" indent="-199424">
              <a:lnSpc>
                <a:spcPct val="90000"/>
              </a:lnSpc>
              <a:defRPr sz="1350"/>
            </a:lvl4pPr>
            <a:lvl5pPr marL="1137015" indent="-205377">
              <a:lnSpc>
                <a:spcPct val="90000"/>
              </a:lnSpc>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p>
            <a:endParaRPr lang="en-US"/>
          </a:p>
        </p:txBody>
      </p:sp>
      <p:sp>
        <p:nvSpPr>
          <p:cNvPr id="6" name="Slide Number Placeholder 5"/>
          <p:cNvSpPr>
            <a:spLocks noGrp="1"/>
          </p:cNvSpPr>
          <p:nvPr>
            <p:ph type="sldNum" sz="quarter" idx="11"/>
          </p:nvPr>
        </p:nvSpPr>
        <p:spPr/>
        <p:txBody>
          <a:bodyPr/>
          <a:lstStyle/>
          <a:p>
            <a:fld id="{71F47D9D-8D60-4698-A495-89D102E182A2}" type="slidenum">
              <a:rPr lang="en-US" smtClean="0"/>
              <a:pPr/>
              <a:t>‹#›</a:t>
            </a:fld>
            <a:endParaRPr lang="en-US"/>
          </a:p>
        </p:txBody>
      </p:sp>
    </p:spTree>
    <p:extLst>
      <p:ext uri="{BB962C8B-B14F-4D97-AF65-F5344CB8AC3E}">
        <p14:creationId xmlns:p14="http://schemas.microsoft.com/office/powerpoint/2010/main" val="19592309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0A2962-E3D6-41A1-B505-37379A49A241}"/>
              </a:ext>
            </a:extLst>
          </p:cNvPr>
          <p:cNvSpPr>
            <a:spLocks noGrp="1"/>
          </p:cNvSpPr>
          <p:nvPr>
            <p:ph type="ftr" sz="quarter" idx="10"/>
          </p:nvPr>
        </p:nvSpPr>
        <p:spPr/>
        <p:txBody>
          <a:bodyPr/>
          <a:lstStyle>
            <a:lvl1pPr>
              <a:defRPr>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Tree>
    <p:extLst>
      <p:ext uri="{BB962C8B-B14F-4D97-AF65-F5344CB8AC3E}">
        <p14:creationId xmlns:p14="http://schemas.microsoft.com/office/powerpoint/2010/main" val="323713911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9" Type="http://schemas.openxmlformats.org/officeDocument/2006/relationships/slideLayout" Target="../slideLayouts/slideLayout80.xml"/><Relationship Id="rId21" Type="http://schemas.openxmlformats.org/officeDocument/2006/relationships/slideLayout" Target="../slideLayouts/slideLayout62.xml"/><Relationship Id="rId34" Type="http://schemas.openxmlformats.org/officeDocument/2006/relationships/slideLayout" Target="../slideLayouts/slideLayout75.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41" Type="http://schemas.openxmlformats.org/officeDocument/2006/relationships/image" Target="../media/image16.emf"/><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slideLayout" Target="../slideLayouts/slideLayout73.xml"/><Relationship Id="rId37" Type="http://schemas.openxmlformats.org/officeDocument/2006/relationships/slideLayout" Target="../slideLayouts/slideLayout78.xml"/><Relationship Id="rId40" Type="http://schemas.openxmlformats.org/officeDocument/2006/relationships/theme" Target="../theme/theme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36" Type="http://schemas.openxmlformats.org/officeDocument/2006/relationships/slideLayout" Target="../slideLayouts/slideLayout77.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35" Type="http://schemas.openxmlformats.org/officeDocument/2006/relationships/slideLayout" Target="../slideLayouts/slideLayout76.xml"/><Relationship Id="rId8" Type="http://schemas.openxmlformats.org/officeDocument/2006/relationships/slideLayout" Target="../slideLayouts/slideLayout49.xml"/><Relationship Id="rId3" Type="http://schemas.openxmlformats.org/officeDocument/2006/relationships/slideLayout" Target="../slideLayouts/slideLayout44.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slideLayout" Target="../slideLayouts/slideLayout74.xml"/><Relationship Id="rId38"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1996" y="417286"/>
            <a:ext cx="8479852" cy="610364"/>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341996" y="1363170"/>
            <a:ext cx="8479852" cy="179177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271379" y="4837646"/>
            <a:ext cx="8690033" cy="88722"/>
          </a:xfrm>
          <a:prstGeom prst="rect">
            <a:avLst/>
          </a:prstGeom>
        </p:spPr>
        <p:txBody>
          <a:bodyPr vert="horz" lIns="91440" tIns="45720" rIns="91440" bIns="45720" numCol="2" rtlCol="0" anchor="ctr"/>
          <a:lstStyle>
            <a:lvl1pPr algn="l">
              <a:defRPr sz="515">
                <a:gradFill>
                  <a:gsLst>
                    <a:gs pos="0">
                      <a:schemeClr val="bg1">
                        <a:lumMod val="50000"/>
                      </a:schemeClr>
                    </a:gs>
                    <a:gs pos="100000">
                      <a:schemeClr val="bg1">
                        <a:lumMod val="50000"/>
                      </a:schemeClr>
                    </a:gs>
                  </a:gsLst>
                  <a:lin ang="54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15" b="0" i="0" u="none" strike="noStrike" kern="1200" cap="none" spc="0" normalizeH="0" baseline="0" noProof="0" dirty="0">
                <a:ln>
                  <a:noFill/>
                </a:ln>
                <a:gradFill>
                  <a:gsLst>
                    <a:gs pos="0">
                      <a:srgbClr val="FFFFFF">
                        <a:lumMod val="50000"/>
                      </a:srgbClr>
                    </a:gs>
                    <a:gs pos="100000">
                      <a:srgbClr val="FFFFFF">
                        <a:lumMod val="50000"/>
                      </a:srgbClr>
                    </a:gs>
                  </a:gsLst>
                  <a:lin ang="5400000" scaled="1"/>
                </a:gradFill>
                <a:effectLst/>
                <a:uLnTx/>
                <a:uFillTx/>
                <a:latin typeface="Segoe UI"/>
                <a:ea typeface="+mn-ea"/>
                <a:cs typeface="+mn-cs"/>
              </a:rPr>
              <a:t>© Microsoft Corporation                                                                                  								</a:t>
            </a:r>
          </a:p>
        </p:txBody>
      </p:sp>
    </p:spTree>
    <p:extLst>
      <p:ext uri="{BB962C8B-B14F-4D97-AF65-F5344CB8AC3E}">
        <p14:creationId xmlns:p14="http://schemas.microsoft.com/office/powerpoint/2010/main" val="1919123450"/>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7" r:id="rId34"/>
    <p:sldLayoutId id="2147483968" r:id="rId35"/>
    <p:sldLayoutId id="2147483969" r:id="rId36"/>
    <p:sldLayoutId id="2147483970" r:id="rId37"/>
    <p:sldLayoutId id="2147483971" r:id="rId38"/>
    <p:sldLayoutId id="2147483972" r:id="rId39"/>
    <p:sldLayoutId id="2147483974" r:id="rId40"/>
    <p:sldLayoutId id="2147484167" r:id="rId41"/>
  </p:sldLayoutIdLst>
  <p:transition>
    <p:fade/>
  </p:transition>
  <p:txStyles>
    <p:titleStyle>
      <a:lvl1pPr algn="l" defTabSz="685775" rtl="0" eaLnBrk="1" latinLnBrk="0" hangingPunct="1">
        <a:lnSpc>
          <a:spcPct val="90000"/>
        </a:lnSpc>
        <a:spcBef>
          <a:spcPct val="0"/>
        </a:spcBef>
        <a:buNone/>
        <a:defRPr lang="en-US" sz="2059" b="0" kern="1200" cap="none" spc="-37"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37" baseline="0">
          <a:gradFill>
            <a:gsLst>
              <a:gs pos="0">
                <a:schemeClr val="tx1"/>
              </a:gs>
              <a:gs pos="100000">
                <a:schemeClr val="tx1"/>
              </a:gs>
            </a:gsLst>
            <a:lin ang="5400000" scaled="1"/>
          </a:gradFill>
          <a:latin typeface="+mj-lt"/>
          <a:ea typeface="+mn-ea"/>
          <a:cs typeface="+mn-cs"/>
        </a:defRPr>
      </a:lvl1pPr>
      <a:lvl2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471" kern="1200" spc="0" baseline="0">
          <a:gradFill>
            <a:gsLst>
              <a:gs pos="0">
                <a:schemeClr val="tx1"/>
              </a:gs>
              <a:gs pos="100000">
                <a:schemeClr val="tx1"/>
              </a:gs>
            </a:gsLst>
            <a:lin ang="5400000" scaled="1"/>
          </a:gradFill>
          <a:latin typeface="+mn-lt"/>
          <a:ea typeface="+mn-ea"/>
          <a:cs typeface="+mn-cs"/>
        </a:defRPr>
      </a:lvl2pPr>
      <a:lvl3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rgbClr val="002050"/>
              </a:gs>
              <a:gs pos="100000">
                <a:srgbClr val="002050"/>
              </a:gs>
            </a:gsLst>
            <a:lin ang="5400000" scaled="1"/>
          </a:gradFill>
          <a:latin typeface="+mj-lt"/>
          <a:ea typeface="+mn-ea"/>
          <a:cs typeface="+mn-cs"/>
        </a:defRPr>
      </a:lvl3pPr>
      <a:lvl4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1324" kern="1200" spc="0" baseline="0">
          <a:gradFill>
            <a:gsLst>
              <a:gs pos="0">
                <a:schemeClr val="tx1"/>
              </a:gs>
              <a:gs pos="100000">
                <a:schemeClr val="tx1"/>
              </a:gs>
            </a:gsLst>
            <a:lin ang="5400000" scaled="1"/>
          </a:gradFill>
          <a:latin typeface="+mn-lt"/>
          <a:ea typeface="+mn-ea"/>
          <a:cs typeface="+mn-cs"/>
        </a:defRPr>
      </a:lvl4pPr>
      <a:lvl5pPr marL="0" marR="0" indent="0" algn="l" defTabSz="685775" rtl="0" eaLnBrk="1" fontAlgn="auto" latinLnBrk="0" hangingPunct="1">
        <a:lnSpc>
          <a:spcPct val="100000"/>
        </a:lnSpc>
        <a:spcBef>
          <a:spcPts val="0"/>
        </a:spcBef>
        <a:spcAft>
          <a:spcPts val="0"/>
        </a:spcAft>
        <a:buClrTx/>
        <a:buSzPct val="90000"/>
        <a:buFont typeface="Wingdings" panose="05000000000000000000" pitchFamily="2" charset="2"/>
        <a:buNone/>
        <a:tabLst/>
        <a:defRPr sz="882" b="1" kern="1200" spc="0" baseline="0">
          <a:gradFill>
            <a:gsLst>
              <a:gs pos="0">
                <a:schemeClr val="tx1"/>
              </a:gs>
              <a:gs pos="100000">
                <a:schemeClr val="tx1"/>
              </a:gs>
            </a:gsLst>
            <a:lin ang="5400000" scaled="1"/>
          </a:gradFill>
          <a:latin typeface="+mn-lt"/>
          <a:ea typeface="+mn-ea"/>
          <a:cs typeface="+mn-cs"/>
        </a:defRPr>
      </a:lvl5pPr>
      <a:lvl6pPr marL="1714437" indent="0" algn="l" defTabSz="685775" rtl="0" eaLnBrk="1" latinLnBrk="0" hangingPunct="1">
        <a:spcBef>
          <a:spcPct val="20000"/>
        </a:spcBef>
        <a:buFont typeface="Arial" pitchFamily="34" charset="0"/>
        <a:buNone/>
        <a:defRPr sz="1471" kern="1200">
          <a:solidFill>
            <a:schemeClr val="tx1"/>
          </a:solidFill>
          <a:latin typeface="+mn-lt"/>
          <a:ea typeface="+mn-ea"/>
          <a:cs typeface="+mn-cs"/>
        </a:defRPr>
      </a:lvl6pPr>
      <a:lvl7pPr marL="0" indent="0" algn="l" defTabSz="685775" rtl="0" eaLnBrk="1" latinLnBrk="0" hangingPunct="1">
        <a:lnSpc>
          <a:spcPct val="100000"/>
        </a:lnSpc>
        <a:spcBef>
          <a:spcPts val="0"/>
        </a:spcBef>
        <a:spcAft>
          <a:spcPts val="0"/>
        </a:spcAft>
        <a:buFont typeface="Arial" pitchFamily="34" charset="0"/>
        <a:buNone/>
        <a:defRPr sz="882" kern="1200">
          <a:gradFill>
            <a:gsLst>
              <a:gs pos="0">
                <a:schemeClr val="tx1"/>
              </a:gs>
              <a:gs pos="100000">
                <a:schemeClr val="tx1"/>
              </a:gs>
            </a:gsLst>
            <a:lin ang="5400000" scaled="1"/>
          </a:gra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7098375" y="2132830"/>
            <a:ext cx="5143500" cy="877841"/>
          </a:xfrm>
          <a:prstGeom prst="rect">
            <a:avLst/>
          </a:prstGeom>
        </p:spPr>
      </p:pic>
    </p:spTree>
    <p:extLst>
      <p:ext uri="{BB962C8B-B14F-4D97-AF65-F5344CB8AC3E}">
        <p14:creationId xmlns:p14="http://schemas.microsoft.com/office/powerpoint/2010/main" val="868143962"/>
      </p:ext>
    </p:extLst>
  </p:cSld>
  <p:clrMap bg1="lt1" tx1="dk1" bg2="lt2" tx2="dk2" accent1="accent1" accent2="accent2" accent3="accent3" accent4="accent4" accent5="accent5" accent6="accent6" hlink="hlink" folHlink="folHlink"/>
  <p:sldLayoutIdLst>
    <p:sldLayoutId id="2147484127" r:id="rId1"/>
    <p:sldLayoutId id="2147484128" r:id="rId2"/>
    <p:sldLayoutId id="2147484129" r:id="rId3"/>
    <p:sldLayoutId id="2147484130" r:id="rId4"/>
    <p:sldLayoutId id="2147484131" r:id="rId5"/>
    <p:sldLayoutId id="2147484132" r:id="rId6"/>
    <p:sldLayoutId id="2147484133" r:id="rId7"/>
    <p:sldLayoutId id="2147484134" r:id="rId8"/>
    <p:sldLayoutId id="2147484135" r:id="rId9"/>
    <p:sldLayoutId id="2147484136" r:id="rId10"/>
    <p:sldLayoutId id="2147484137" r:id="rId11"/>
    <p:sldLayoutId id="2147484138" r:id="rId12"/>
    <p:sldLayoutId id="2147484139" r:id="rId13"/>
    <p:sldLayoutId id="2147484140" r:id="rId14"/>
    <p:sldLayoutId id="2147484141" r:id="rId15"/>
    <p:sldLayoutId id="2147484142" r:id="rId16"/>
    <p:sldLayoutId id="2147484143" r:id="rId17"/>
    <p:sldLayoutId id="2147484144" r:id="rId18"/>
    <p:sldLayoutId id="2147484145" r:id="rId19"/>
    <p:sldLayoutId id="2147484146" r:id="rId20"/>
    <p:sldLayoutId id="2147484147" r:id="rId21"/>
    <p:sldLayoutId id="2147484148" r:id="rId22"/>
    <p:sldLayoutId id="2147484149" r:id="rId23"/>
    <p:sldLayoutId id="2147484150" r:id="rId24"/>
    <p:sldLayoutId id="2147484151" r:id="rId25"/>
    <p:sldLayoutId id="2147484152" r:id="rId26"/>
    <p:sldLayoutId id="2147484153" r:id="rId27"/>
    <p:sldLayoutId id="2147484154" r:id="rId28"/>
    <p:sldLayoutId id="2147484155" r:id="rId29"/>
    <p:sldLayoutId id="2147484156" r:id="rId30"/>
    <p:sldLayoutId id="2147484157" r:id="rId31"/>
    <p:sldLayoutId id="2147484158" r:id="rId32"/>
    <p:sldLayoutId id="2147484160" r:id="rId33"/>
    <p:sldLayoutId id="2147484161" r:id="rId34"/>
    <p:sldLayoutId id="2147484162" r:id="rId35"/>
    <p:sldLayoutId id="2147484163" r:id="rId36"/>
    <p:sldLayoutId id="2147484164" r:id="rId37"/>
    <p:sldLayoutId id="2147484165" r:id="rId38"/>
    <p:sldLayoutId id="2147484166" r:id="rId39"/>
  </p:sldLayoutIdLst>
  <p:transition>
    <p:fade/>
  </p:transition>
  <p:hf hdr="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ppac"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32.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hyperlink" Target="NULL" TargetMode="External"/><Relationship Id="rId5" Type="http://schemas.openxmlformats.org/officeDocument/2006/relationships/image" Target="../media/image55.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hyperlink" Target="NULL" TargetMode="External"/><Relationship Id="rId5" Type="http://schemas.openxmlformats.org/officeDocument/2006/relationships/image" Target="../media/image57.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8" Type="http://schemas.openxmlformats.org/officeDocument/2006/relationships/hyperlink" Target="https://aka.ms/powerappspowershell" TargetMode="External"/><Relationship Id="rId3" Type="http://schemas.openxmlformats.org/officeDocument/2006/relationships/image" Target="../media/image58.png"/><Relationship Id="rId7"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hyperlink" Target="https://preview.flow.microsoft.com/en-us/blog/accessing-office-365-security-compliance-center-logs-from-microsoft-flow/" TargetMode="External"/><Relationship Id="rId7" Type="http://schemas.openxmlformats.org/officeDocument/2006/relationships/image" Target="../media/image68.png"/><Relationship Id="rId2" Type="http://schemas.openxmlformats.org/officeDocument/2006/relationships/hyperlink" Target="https://preview.flow.microsoft.com/en-us/blog/automate-flow-governance/" TargetMode="External"/><Relationship Id="rId1" Type="http://schemas.openxmlformats.org/officeDocument/2006/relationships/slideLayout" Target="../slideLayouts/slideLayout9.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40.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40.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7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hyperlink" Target="https://protection.office.com/"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31.emf"/><Relationship Id="rId5" Type="http://schemas.openxmlformats.org/officeDocument/2006/relationships/image" Target="../media/image30.png"/><Relationship Id="rId4" Type="http://schemas.openxmlformats.org/officeDocument/2006/relationships/image" Target="../media/image29.emf"/></Relationships>
</file>

<file path=ppt/slides/_rels/slide5.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image" Target="../media/image29.emf"/><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flow.microsoft.com/" TargetMode="External"/><Relationship Id="rId5" Type="http://schemas.openxmlformats.org/officeDocument/2006/relationships/hyperlink" Target="https://make.powerapps.com/" TargetMode="External"/><Relationship Id="rId10" Type="http://schemas.openxmlformats.org/officeDocument/2006/relationships/image" Target="../media/image35.emf"/><Relationship Id="rId4" Type="http://schemas.openxmlformats.org/officeDocument/2006/relationships/hyperlink" Target="https://aka.ms/ppac" TargetMode="External"/><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hyperlink" Target="https://aka.ms/ppac"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E3F-13A9-4EC5-9B1A-0134061B264F}"/>
              </a:ext>
            </a:extLst>
          </p:cNvPr>
          <p:cNvSpPr>
            <a:spLocks noGrp="1"/>
          </p:cNvSpPr>
          <p:nvPr>
            <p:ph type="title"/>
          </p:nvPr>
        </p:nvSpPr>
        <p:spPr>
          <a:xfrm>
            <a:off x="323528" y="2089861"/>
            <a:ext cx="3125915" cy="609398"/>
          </a:xfrm>
        </p:spPr>
        <p:txBody>
          <a:bodyPr/>
          <a:lstStyle/>
          <a:p>
            <a:r>
              <a:rPr lang="en-US" dirty="0"/>
              <a:t>Monitor</a:t>
            </a:r>
          </a:p>
        </p:txBody>
      </p:sp>
      <p:sp>
        <p:nvSpPr>
          <p:cNvPr id="4" name="Title 1">
            <a:extLst>
              <a:ext uri="{FF2B5EF4-FFF2-40B4-BE49-F238E27FC236}">
                <a16:creationId xmlns:a16="http://schemas.microsoft.com/office/drawing/2014/main" id="{23496577-506A-4E64-B5E4-DF84C9556182}"/>
              </a:ext>
            </a:extLst>
          </p:cNvPr>
          <p:cNvSpPr txBox="1">
            <a:spLocks/>
          </p:cNvSpPr>
          <p:nvPr/>
        </p:nvSpPr>
        <p:spPr>
          <a:xfrm>
            <a:off x="434052" y="2715766"/>
            <a:ext cx="3125915" cy="323165"/>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100"/>
              <a:t>Microsoft Power Platform</a:t>
            </a:r>
          </a:p>
        </p:txBody>
      </p:sp>
      <p:sp>
        <p:nvSpPr>
          <p:cNvPr id="6" name="TextBox 5">
            <a:extLst>
              <a:ext uri="{FF2B5EF4-FFF2-40B4-BE49-F238E27FC236}">
                <a16:creationId xmlns:a16="http://schemas.microsoft.com/office/drawing/2014/main" id="{BDB71C21-E704-47B5-B1A8-36F41E86B90F}"/>
              </a:ext>
            </a:extLst>
          </p:cNvPr>
          <p:cNvSpPr txBox="1"/>
          <p:nvPr/>
        </p:nvSpPr>
        <p:spPr>
          <a:xfrm>
            <a:off x="423022" y="3361599"/>
            <a:ext cx="1252331" cy="1477328"/>
          </a:xfrm>
          <a:prstGeom prst="rect">
            <a:avLst/>
          </a:prstGeom>
          <a:noFill/>
        </p:spPr>
        <p:txBody>
          <a:bodyPr wrap="none" lIns="0" tIns="0" rIns="0" bIns="0" rtlCol="0">
            <a:spAutoFit/>
          </a:bodyPr>
          <a:lstStyle/>
          <a:p>
            <a:pPr algn="ctr"/>
            <a:r>
              <a:rPr lang="en-US" sz="3200">
                <a:gradFill>
                  <a:gsLst>
                    <a:gs pos="0">
                      <a:schemeClr val="tx1"/>
                    </a:gs>
                    <a:gs pos="86000">
                      <a:schemeClr val="tx1"/>
                    </a:gs>
                  </a:gsLst>
                  <a:lin ang="5400000" scaled="0"/>
                </a:gradFill>
              </a:rPr>
              <a:t>Govern</a:t>
            </a:r>
          </a:p>
          <a:p>
            <a:pPr algn="ctr"/>
            <a:r>
              <a:rPr lang="en-US" sz="3200">
                <a:gradFill>
                  <a:gsLst>
                    <a:gs pos="0">
                      <a:schemeClr val="tx1"/>
                    </a:gs>
                    <a:gs pos="86000">
                      <a:schemeClr val="tx1"/>
                    </a:gs>
                  </a:gsLst>
                  <a:lin ang="5400000" scaled="0"/>
                </a:gradFill>
              </a:rPr>
              <a:t>&amp; </a:t>
            </a:r>
          </a:p>
          <a:p>
            <a:pPr algn="ctr"/>
            <a:r>
              <a:rPr lang="en-US" sz="3200">
                <a:gradFill>
                  <a:gsLst>
                    <a:gs pos="0">
                      <a:schemeClr val="tx1"/>
                    </a:gs>
                    <a:gs pos="86000">
                      <a:schemeClr val="tx1"/>
                    </a:gs>
                  </a:gsLst>
                  <a:lin ang="5400000" scaled="0"/>
                </a:gradFill>
              </a:rPr>
              <a:t>Grow</a:t>
            </a:r>
          </a:p>
        </p:txBody>
      </p:sp>
      <p:graphicFrame>
        <p:nvGraphicFramePr>
          <p:cNvPr id="5" name="Diagram 4" descr="1. Secure&#10;2. Monitor&#10;3. Alert and Action&#10;4. Deploy">
            <a:extLst>
              <a:ext uri="{FF2B5EF4-FFF2-40B4-BE49-F238E27FC236}">
                <a16:creationId xmlns:a16="http://schemas.microsoft.com/office/drawing/2014/main" id="{352BD8B5-AE55-47DF-9DFF-663A07A4A8E4}"/>
              </a:ext>
            </a:extLst>
          </p:cNvPr>
          <p:cNvGraphicFramePr/>
          <p:nvPr>
            <p:extLst>
              <p:ext uri="{D42A27DB-BD31-4B8C-83A1-F6EECF244321}">
                <p14:modId xmlns:p14="http://schemas.microsoft.com/office/powerpoint/2010/main" val="2609874549"/>
              </p:ext>
            </p:extLst>
          </p:nvPr>
        </p:nvGraphicFramePr>
        <p:xfrm>
          <a:off x="1740785" y="3402723"/>
          <a:ext cx="7067661" cy="501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descr="5. Nurture&#10;6. Infrastructure&#10;7. Support">
            <a:extLst>
              <a:ext uri="{FF2B5EF4-FFF2-40B4-BE49-F238E27FC236}">
                <a16:creationId xmlns:a16="http://schemas.microsoft.com/office/drawing/2014/main" id="{38BCB7D6-284F-4827-8540-5387C68210D1}"/>
              </a:ext>
            </a:extLst>
          </p:cNvPr>
          <p:cNvGraphicFramePr/>
          <p:nvPr>
            <p:extLst>
              <p:ext uri="{D42A27DB-BD31-4B8C-83A1-F6EECF244321}">
                <p14:modId xmlns:p14="http://schemas.microsoft.com/office/powerpoint/2010/main" val="1999418990"/>
              </p:ext>
            </p:extLst>
          </p:nvPr>
        </p:nvGraphicFramePr>
        <p:xfrm>
          <a:off x="1733252" y="4380231"/>
          <a:ext cx="5386095" cy="5013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988334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9C14FBCE-F34D-4EA5-B979-EDBA2515ADC7}"/>
              </a:ext>
            </a:extLst>
          </p:cNvPr>
          <p:cNvSpPr/>
          <p:nvPr/>
        </p:nvSpPr>
        <p:spPr bwMode="auto">
          <a:xfrm>
            <a:off x="1" y="1"/>
            <a:ext cx="4494807" cy="4494808"/>
          </a:xfrm>
          <a:custGeom>
            <a:avLst/>
            <a:gdLst>
              <a:gd name="connsiteX0" fmla="*/ 0 w 5993076"/>
              <a:gd name="connsiteY0" fmla="*/ 0 h 5993077"/>
              <a:gd name="connsiteX1" fmla="*/ 5993076 w 5993076"/>
              <a:gd name="connsiteY1" fmla="*/ 0 h 5993077"/>
              <a:gd name="connsiteX2" fmla="*/ 0 w 5993076"/>
              <a:gd name="connsiteY2" fmla="*/ 5993077 h 5993077"/>
            </a:gdLst>
            <a:ahLst/>
            <a:cxnLst>
              <a:cxn ang="0">
                <a:pos x="connsiteX0" y="connsiteY0"/>
              </a:cxn>
              <a:cxn ang="0">
                <a:pos x="connsiteX1" y="connsiteY1"/>
              </a:cxn>
              <a:cxn ang="0">
                <a:pos x="connsiteX2" y="connsiteY2"/>
              </a:cxn>
            </a:cxnLst>
            <a:rect l="l" t="t" r="r" b="b"/>
            <a:pathLst>
              <a:path w="5993076" h="5993077">
                <a:moveTo>
                  <a:pt x="0" y="0"/>
                </a:moveTo>
                <a:lnTo>
                  <a:pt x="5993076" y="0"/>
                </a:lnTo>
                <a:lnTo>
                  <a:pt x="0" y="5993077"/>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22" name="Title 2">
            <a:extLst>
              <a:ext uri="{FF2B5EF4-FFF2-40B4-BE49-F238E27FC236}">
                <a16:creationId xmlns:a16="http://schemas.microsoft.com/office/drawing/2014/main" id="{64910A18-622E-466E-AF5F-7923CAD7C396}"/>
              </a:ext>
            </a:extLst>
          </p:cNvPr>
          <p:cNvSpPr>
            <a:spLocks noGrp="1"/>
          </p:cNvSpPr>
          <p:nvPr>
            <p:ph type="title"/>
          </p:nvPr>
        </p:nvSpPr>
        <p:spPr>
          <a:xfrm>
            <a:off x="347712" y="356737"/>
            <a:ext cx="3252739" cy="590867"/>
          </a:xfrm>
        </p:spPr>
        <p:txBody>
          <a:bodyPr/>
          <a:lstStyle/>
          <a:p>
            <a:r>
              <a:rPr lang="en-US" sz="2400" u="sng">
                <a:solidFill>
                  <a:schemeClr val="bg1"/>
                </a:solidFill>
              </a:rPr>
              <a:t>Power Automate</a:t>
            </a:r>
            <a:r>
              <a:rPr lang="en-US" sz="2400">
                <a:solidFill>
                  <a:schemeClr val="bg1"/>
                </a:solidFill>
              </a:rPr>
              <a:t> – </a:t>
            </a:r>
            <a:r>
              <a:rPr lang="en-US" sz="1800">
                <a:solidFill>
                  <a:schemeClr val="bg1"/>
                </a:solidFill>
              </a:rPr>
              <a:t>Environment level views</a:t>
            </a:r>
          </a:p>
        </p:txBody>
      </p:sp>
      <p:sp>
        <p:nvSpPr>
          <p:cNvPr id="23" name="TextBox 22">
            <a:extLst>
              <a:ext uri="{FF2B5EF4-FFF2-40B4-BE49-F238E27FC236}">
                <a16:creationId xmlns:a16="http://schemas.microsoft.com/office/drawing/2014/main" id="{6457FA59-02B8-44FE-ACB8-B5412EF3CEA3}"/>
              </a:ext>
            </a:extLst>
          </p:cNvPr>
          <p:cNvSpPr txBox="1"/>
          <p:nvPr/>
        </p:nvSpPr>
        <p:spPr>
          <a:xfrm>
            <a:off x="347712" y="1147055"/>
            <a:ext cx="2052589" cy="738664"/>
          </a:xfrm>
          <a:prstGeom prst="rect">
            <a:avLst/>
          </a:prstGeom>
          <a:noFill/>
        </p:spPr>
        <p:txBody>
          <a:bodyPr wrap="square" lIns="0" tIns="0" rIns="0" bIns="0">
            <a:spAutoFit/>
          </a:bodyPr>
          <a:lstStyle/>
          <a:p>
            <a:pPr defTabSz="685775">
              <a:buSzPct val="90000"/>
              <a:defRPr/>
            </a:pPr>
            <a:r>
              <a:rPr lang="en-US" sz="1200" spc="-37">
                <a:solidFill>
                  <a:schemeClr val="bg1"/>
                </a:solidFill>
                <a:latin typeface="Segoe UI Semibold"/>
              </a:rPr>
              <a:t>Analytics is available for a 7, 14, 28-day time periods and allows users to switch between environments. </a:t>
            </a:r>
            <a:endParaRPr lang="en-US" sz="1200" b="1" spc="-37">
              <a:solidFill>
                <a:schemeClr val="bg1"/>
              </a:solidFill>
              <a:latin typeface="Segoe UI Semibold"/>
            </a:endParaRPr>
          </a:p>
        </p:txBody>
      </p:sp>
      <p:sp>
        <p:nvSpPr>
          <p:cNvPr id="24" name="Freeform: Shape 23">
            <a:extLst>
              <a:ext uri="{FF2B5EF4-FFF2-40B4-BE49-F238E27FC236}">
                <a16:creationId xmlns:a16="http://schemas.microsoft.com/office/drawing/2014/main" id="{73CAD653-43C6-4F93-8CE1-0AFA6D0A5E39}"/>
              </a:ext>
            </a:extLst>
          </p:cNvPr>
          <p:cNvSpPr/>
          <p:nvPr/>
        </p:nvSpPr>
        <p:spPr bwMode="auto">
          <a:xfrm>
            <a:off x="1499185" y="-1528763"/>
            <a:ext cx="7644815" cy="6672263"/>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grpSp>
        <p:nvGrpSpPr>
          <p:cNvPr id="25" name="Group 24">
            <a:extLst>
              <a:ext uri="{FF2B5EF4-FFF2-40B4-BE49-F238E27FC236}">
                <a16:creationId xmlns:a16="http://schemas.microsoft.com/office/drawing/2014/main" id="{3C80401A-CFE8-4147-A62F-D4067BCE8B72}"/>
              </a:ext>
            </a:extLst>
          </p:cNvPr>
          <p:cNvGrpSpPr/>
          <p:nvPr/>
        </p:nvGrpSpPr>
        <p:grpSpPr>
          <a:xfrm>
            <a:off x="1131808" y="476250"/>
            <a:ext cx="7193042" cy="4405006"/>
            <a:chOff x="1594559" y="271286"/>
            <a:chExt cx="10184640" cy="6237056"/>
          </a:xfrm>
        </p:grpSpPr>
        <p:pic>
          <p:nvPicPr>
            <p:cNvPr id="26" name="Picture 25">
              <a:extLst>
                <a:ext uri="{FF2B5EF4-FFF2-40B4-BE49-F238E27FC236}">
                  <a16:creationId xmlns:a16="http://schemas.microsoft.com/office/drawing/2014/main" id="{81F3E88A-AA06-4E5D-846B-380D7A191AF0}"/>
                </a:ext>
              </a:extLst>
            </p:cNvPr>
            <p:cNvPicPr>
              <a:picLocks noChangeAspect="1"/>
            </p:cNvPicPr>
            <p:nvPr/>
          </p:nvPicPr>
          <p:blipFill>
            <a:blip r:embed="rId3"/>
            <a:stretch>
              <a:fillRect/>
            </a:stretch>
          </p:blipFill>
          <p:spPr>
            <a:xfrm>
              <a:off x="6554819" y="3405457"/>
              <a:ext cx="5224380" cy="3102885"/>
            </a:xfrm>
            <a:prstGeom prst="rect">
              <a:avLst/>
            </a:prstGeom>
          </p:spPr>
        </p:pic>
        <p:pic>
          <p:nvPicPr>
            <p:cNvPr id="27" name="Picture 26">
              <a:extLst>
                <a:ext uri="{FF2B5EF4-FFF2-40B4-BE49-F238E27FC236}">
                  <a16:creationId xmlns:a16="http://schemas.microsoft.com/office/drawing/2014/main" id="{47987483-6AA4-4F21-BC2B-5E0684B6DD4E}"/>
                </a:ext>
              </a:extLst>
            </p:cNvPr>
            <p:cNvPicPr>
              <a:picLocks noChangeAspect="1"/>
            </p:cNvPicPr>
            <p:nvPr/>
          </p:nvPicPr>
          <p:blipFill>
            <a:blip r:embed="rId4"/>
            <a:stretch>
              <a:fillRect/>
            </a:stretch>
          </p:blipFill>
          <p:spPr>
            <a:xfrm>
              <a:off x="1594559" y="3387097"/>
              <a:ext cx="4873566" cy="3121245"/>
            </a:xfrm>
            <a:prstGeom prst="rect">
              <a:avLst/>
            </a:prstGeom>
          </p:spPr>
        </p:pic>
        <p:pic>
          <p:nvPicPr>
            <p:cNvPr id="28" name="Picture 27">
              <a:extLst>
                <a:ext uri="{FF2B5EF4-FFF2-40B4-BE49-F238E27FC236}">
                  <a16:creationId xmlns:a16="http://schemas.microsoft.com/office/drawing/2014/main" id="{A37AFB49-72D8-4036-977A-C17073502FF9}"/>
                </a:ext>
              </a:extLst>
            </p:cNvPr>
            <p:cNvPicPr>
              <a:picLocks noChangeAspect="1"/>
            </p:cNvPicPr>
            <p:nvPr/>
          </p:nvPicPr>
          <p:blipFill>
            <a:blip r:embed="rId5"/>
            <a:stretch>
              <a:fillRect/>
            </a:stretch>
          </p:blipFill>
          <p:spPr>
            <a:xfrm>
              <a:off x="6554819" y="271286"/>
              <a:ext cx="5224380" cy="3072698"/>
            </a:xfrm>
            <a:prstGeom prst="rect">
              <a:avLst/>
            </a:prstGeom>
          </p:spPr>
        </p:pic>
      </p:grpSp>
    </p:spTree>
    <p:extLst>
      <p:ext uri="{BB962C8B-B14F-4D97-AF65-F5344CB8AC3E}">
        <p14:creationId xmlns:p14="http://schemas.microsoft.com/office/powerpoint/2010/main" val="3042170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Diamond 29">
            <a:extLst>
              <a:ext uri="{FF2B5EF4-FFF2-40B4-BE49-F238E27FC236}">
                <a16:creationId xmlns:a16="http://schemas.microsoft.com/office/drawing/2014/main" id="{3D249F84-2088-4EBC-97DC-C0159AA65420}"/>
              </a:ext>
            </a:extLst>
          </p:cNvPr>
          <p:cNvSpPr/>
          <p:nvPr/>
        </p:nvSpPr>
        <p:spPr bwMode="auto">
          <a:xfrm rot="16200000">
            <a:off x="-415128" y="4646488"/>
            <a:ext cx="1147493" cy="1147493"/>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2EA91984-79BB-4AD4-972D-FCD23DAC7064}"/>
              </a:ext>
            </a:extLst>
          </p:cNvPr>
          <p:cNvGrpSpPr/>
          <p:nvPr/>
        </p:nvGrpSpPr>
        <p:grpSpPr>
          <a:xfrm>
            <a:off x="8539687" y="-113543"/>
            <a:ext cx="699968" cy="906424"/>
            <a:chOff x="-282259" y="5856037"/>
            <a:chExt cx="1567299" cy="2029576"/>
          </a:xfrm>
        </p:grpSpPr>
        <p:sp>
          <p:nvSpPr>
            <p:cNvPr id="32" name="Diamond 31">
              <a:extLst>
                <a:ext uri="{FF2B5EF4-FFF2-40B4-BE49-F238E27FC236}">
                  <a16:creationId xmlns:a16="http://schemas.microsoft.com/office/drawing/2014/main" id="{616C946E-96C8-4134-B3E6-27D5793D8603}"/>
                </a:ext>
              </a:extLst>
            </p:cNvPr>
            <p:cNvSpPr/>
            <p:nvPr/>
          </p:nvSpPr>
          <p:spPr bwMode="auto">
            <a:xfrm rot="16200000">
              <a:off x="-282259" y="5962314"/>
              <a:ext cx="1491749" cy="1491749"/>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3" name="Diamond 32">
              <a:extLst>
                <a:ext uri="{FF2B5EF4-FFF2-40B4-BE49-F238E27FC236}">
                  <a16:creationId xmlns:a16="http://schemas.microsoft.com/office/drawing/2014/main" id="{386703E4-EA80-4B4D-BE1A-DD682E02C9D6}"/>
                </a:ext>
              </a:extLst>
            </p:cNvPr>
            <p:cNvSpPr/>
            <p:nvPr/>
          </p:nvSpPr>
          <p:spPr bwMode="auto">
            <a:xfrm rot="16200000">
              <a:off x="573648" y="5856036"/>
              <a:ext cx="711391" cy="711393"/>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4" name="Diamond 33">
              <a:extLst>
                <a:ext uri="{FF2B5EF4-FFF2-40B4-BE49-F238E27FC236}">
                  <a16:creationId xmlns:a16="http://schemas.microsoft.com/office/drawing/2014/main" id="{DA8C7304-0E81-4FE7-952E-F2E13AE62722}"/>
                </a:ext>
              </a:extLst>
            </p:cNvPr>
            <p:cNvSpPr/>
            <p:nvPr/>
          </p:nvSpPr>
          <p:spPr bwMode="auto">
            <a:xfrm rot="16200000">
              <a:off x="74514" y="7174220"/>
              <a:ext cx="711392" cy="711393"/>
            </a:xfrm>
            <a:prstGeom prst="diamond">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grpSp>
      <p:sp>
        <p:nvSpPr>
          <p:cNvPr id="18" name="Title 2">
            <a:extLst>
              <a:ext uri="{FF2B5EF4-FFF2-40B4-BE49-F238E27FC236}">
                <a16:creationId xmlns:a16="http://schemas.microsoft.com/office/drawing/2014/main" id="{EFABAFF1-7038-4F13-9285-A8AF3BD0FAEB}"/>
              </a:ext>
            </a:extLst>
          </p:cNvPr>
          <p:cNvSpPr>
            <a:spLocks noGrp="1"/>
          </p:cNvSpPr>
          <p:nvPr>
            <p:ph type="title"/>
          </p:nvPr>
        </p:nvSpPr>
        <p:spPr>
          <a:xfrm>
            <a:off x="347712" y="356737"/>
            <a:ext cx="8479852" cy="307777"/>
          </a:xfrm>
        </p:spPr>
        <p:txBody>
          <a:bodyPr/>
          <a:lstStyle/>
          <a:p>
            <a:r>
              <a:rPr lang="en-US" u="sng"/>
              <a:t>Power Apps </a:t>
            </a:r>
            <a:r>
              <a:rPr lang="en-US"/>
              <a:t>admin analytics provides environment level views </a:t>
            </a:r>
          </a:p>
        </p:txBody>
      </p:sp>
      <p:sp>
        <p:nvSpPr>
          <p:cNvPr id="20" name="Rectangle 22">
            <a:extLst>
              <a:ext uri="{FF2B5EF4-FFF2-40B4-BE49-F238E27FC236}">
                <a16:creationId xmlns:a16="http://schemas.microsoft.com/office/drawing/2014/main" id="{33057A2A-0549-4990-BCE0-E2BF959776E7}"/>
              </a:ext>
            </a:extLst>
          </p:cNvPr>
          <p:cNvSpPr/>
          <p:nvPr/>
        </p:nvSpPr>
        <p:spPr bwMode="auto">
          <a:xfrm>
            <a:off x="342900" y="1905270"/>
            <a:ext cx="2394715" cy="273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25016" indent="-125016" fontAlgn="base">
              <a:spcBef>
                <a:spcPts val="375"/>
              </a:spcBef>
              <a:spcAft>
                <a:spcPts val="375"/>
              </a:spcAft>
              <a:buFont typeface="Arial" panose="020B0604020202020204" pitchFamily="34" charset="0"/>
              <a:buChar char="•"/>
            </a:pPr>
            <a:r>
              <a:rPr lang="en-US" sz="1200">
                <a:solidFill>
                  <a:schemeClr val="tx1"/>
                </a:solidFill>
              </a:rPr>
              <a:t>Active Users – How many users are using the app and daily active usage</a:t>
            </a:r>
          </a:p>
          <a:p>
            <a:pPr marL="125016" indent="-125016" fontAlgn="base">
              <a:spcBef>
                <a:spcPts val="375"/>
              </a:spcBef>
              <a:spcAft>
                <a:spcPts val="375"/>
              </a:spcAft>
              <a:buFont typeface="Arial" panose="020B0604020202020204" pitchFamily="34" charset="0"/>
              <a:buChar char="•"/>
            </a:pPr>
            <a:r>
              <a:rPr lang="en-US" sz="1200">
                <a:solidFill>
                  <a:schemeClr val="tx1"/>
                </a:solidFill>
              </a:rPr>
              <a:t>Location – Where is the app usage and filter by country</a:t>
            </a:r>
          </a:p>
          <a:p>
            <a:pPr marL="125016" indent="-125016" fontAlgn="base">
              <a:spcBef>
                <a:spcPts val="375"/>
              </a:spcBef>
              <a:spcAft>
                <a:spcPts val="375"/>
              </a:spcAft>
              <a:buFont typeface="Arial" panose="020B0604020202020204" pitchFamily="34" charset="0"/>
              <a:buChar char="•"/>
            </a:pPr>
            <a:r>
              <a:rPr lang="en-US" sz="1200">
                <a:solidFill>
                  <a:schemeClr val="tx1"/>
                </a:solidFill>
              </a:rPr>
              <a:t>App Usage – App launches with filters for device platform, player version, country</a:t>
            </a:r>
          </a:p>
        </p:txBody>
      </p:sp>
      <p:sp>
        <p:nvSpPr>
          <p:cNvPr id="21" name="Rectangle 23">
            <a:extLst>
              <a:ext uri="{FF2B5EF4-FFF2-40B4-BE49-F238E27FC236}">
                <a16:creationId xmlns:a16="http://schemas.microsoft.com/office/drawing/2014/main" id="{685CBE4E-7936-4F7A-A5A2-E66A31DAF71A}"/>
              </a:ext>
            </a:extLst>
          </p:cNvPr>
          <p:cNvSpPr/>
          <p:nvPr/>
        </p:nvSpPr>
        <p:spPr bwMode="auto">
          <a:xfrm>
            <a:off x="2891661" y="1905270"/>
            <a:ext cx="2394715" cy="273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25016" indent="-125016" fontAlgn="base">
              <a:spcBef>
                <a:spcPts val="375"/>
              </a:spcBef>
              <a:spcAft>
                <a:spcPts val="150"/>
              </a:spcAft>
              <a:buFont typeface="Arial" panose="020B0604020202020204" pitchFamily="34" charset="0"/>
              <a:buChar char="•"/>
            </a:pPr>
            <a:r>
              <a:rPr lang="en-US" sz="1200">
                <a:solidFill>
                  <a:schemeClr val="tx1"/>
                </a:solidFill>
              </a:rPr>
              <a:t>Toast errors are errors which end users see </a:t>
            </a:r>
          </a:p>
          <a:p>
            <a:pPr marL="346472" lvl="1" indent="-132160" defTabSz="699354" fontAlgn="base">
              <a:spcBef>
                <a:spcPts val="150"/>
              </a:spcBef>
              <a:spcAft>
                <a:spcPts val="150"/>
              </a:spcAft>
              <a:buFont typeface="Segoe UI" panose="020B0502040204020203" pitchFamily="34" charset="0"/>
              <a:buChar char="–"/>
            </a:pPr>
            <a:r>
              <a:rPr lang="en-US" sz="1050">
                <a:ln w="0"/>
                <a:solidFill>
                  <a:schemeClr val="tx1"/>
                </a:solidFill>
                <a:ea typeface="Segoe UI" pitchFamily="34" charset="0"/>
                <a:cs typeface="Segoe UI" pitchFamily="34" charset="0"/>
              </a:rPr>
              <a:t>Errors per app in the environment, </a:t>
            </a:r>
          </a:p>
          <a:p>
            <a:pPr marL="346472" lvl="1" indent="-132160" defTabSz="699354" fontAlgn="base">
              <a:spcBef>
                <a:spcPts val="150"/>
              </a:spcBef>
              <a:spcAft>
                <a:spcPts val="150"/>
              </a:spcAft>
              <a:buFont typeface="Segoe UI" panose="020B0502040204020203" pitchFamily="34" charset="0"/>
              <a:buChar char="–"/>
            </a:pPr>
            <a:r>
              <a:rPr lang="en-US" sz="1050">
                <a:ln w="0"/>
                <a:solidFill>
                  <a:schemeClr val="tx1"/>
                </a:solidFill>
                <a:ea typeface="Segoe UI" pitchFamily="34" charset="0"/>
                <a:cs typeface="Segoe UI" pitchFamily="34" charset="0"/>
              </a:rPr>
              <a:t>Error trends across apps, </a:t>
            </a:r>
          </a:p>
          <a:p>
            <a:pPr marL="346472" lvl="1" indent="-132160" defTabSz="699354" fontAlgn="base">
              <a:spcBef>
                <a:spcPts val="150"/>
              </a:spcBef>
              <a:spcAft>
                <a:spcPts val="375"/>
              </a:spcAft>
              <a:buFont typeface="Segoe UI" panose="020B0502040204020203" pitchFamily="34" charset="0"/>
              <a:buChar char="–"/>
            </a:pPr>
            <a:r>
              <a:rPr lang="en-US" sz="1050">
                <a:ln w="0"/>
                <a:solidFill>
                  <a:schemeClr val="tx1"/>
                </a:solidFill>
                <a:ea typeface="Segoe UI" pitchFamily="34" charset="0"/>
                <a:cs typeface="Segoe UI" pitchFamily="34" charset="0"/>
              </a:rPr>
              <a:t>Overview across all apps for error breakdown by https status</a:t>
            </a:r>
          </a:p>
          <a:p>
            <a:pPr marL="125016" indent="-125016" fontAlgn="base">
              <a:spcBef>
                <a:spcPts val="375"/>
              </a:spcBef>
              <a:spcAft>
                <a:spcPts val="375"/>
              </a:spcAft>
              <a:buFont typeface="Arial" panose="020B0604020202020204" pitchFamily="34" charset="0"/>
              <a:buChar char="•"/>
            </a:pPr>
            <a:r>
              <a:rPr lang="en-US" sz="1200">
                <a:solidFill>
                  <a:schemeClr val="tx1"/>
                </a:solidFill>
              </a:rPr>
              <a:t>Service Performance – Best and lest performing service(std and custom) in the environment</a:t>
            </a:r>
          </a:p>
        </p:txBody>
      </p:sp>
      <p:sp>
        <p:nvSpPr>
          <p:cNvPr id="22" name="Rectangle 24">
            <a:extLst>
              <a:ext uri="{FF2B5EF4-FFF2-40B4-BE49-F238E27FC236}">
                <a16:creationId xmlns:a16="http://schemas.microsoft.com/office/drawing/2014/main" id="{8F0C5814-08C4-497D-ACFA-8E576F6CC159}"/>
              </a:ext>
            </a:extLst>
          </p:cNvPr>
          <p:cNvSpPr/>
          <p:nvPr/>
        </p:nvSpPr>
        <p:spPr bwMode="auto">
          <a:xfrm>
            <a:off x="5440420" y="1905270"/>
            <a:ext cx="3360680" cy="2730001"/>
          </a:xfrm>
          <a:custGeom>
            <a:avLst/>
            <a:gdLst>
              <a:gd name="connsiteX0" fmla="*/ 0 w 4480906"/>
              <a:gd name="connsiteY0" fmla="*/ 0 h 3640001"/>
              <a:gd name="connsiteX1" fmla="*/ 4480906 w 4480906"/>
              <a:gd name="connsiteY1" fmla="*/ 0 h 3640001"/>
              <a:gd name="connsiteX2" fmla="*/ 4480906 w 4480906"/>
              <a:gd name="connsiteY2" fmla="*/ 3640001 h 3640001"/>
              <a:gd name="connsiteX3" fmla="*/ 0 w 4480906"/>
              <a:gd name="connsiteY3" fmla="*/ 3640001 h 3640001"/>
              <a:gd name="connsiteX4" fmla="*/ 0 w 4480906"/>
              <a:gd name="connsiteY4" fmla="*/ 0 h 3640001"/>
              <a:gd name="connsiteX0" fmla="*/ 4480906 w 4572346"/>
              <a:gd name="connsiteY0" fmla="*/ 0 h 3640001"/>
              <a:gd name="connsiteX1" fmla="*/ 4480906 w 4572346"/>
              <a:gd name="connsiteY1" fmla="*/ 3640001 h 3640001"/>
              <a:gd name="connsiteX2" fmla="*/ 0 w 4572346"/>
              <a:gd name="connsiteY2" fmla="*/ 3640001 h 3640001"/>
              <a:gd name="connsiteX3" fmla="*/ 0 w 4572346"/>
              <a:gd name="connsiteY3" fmla="*/ 0 h 3640001"/>
              <a:gd name="connsiteX4" fmla="*/ 4572346 w 4572346"/>
              <a:gd name="connsiteY4" fmla="*/ 91440 h 3640001"/>
              <a:gd name="connsiteX0" fmla="*/ 4480906 w 4480906"/>
              <a:gd name="connsiteY0" fmla="*/ 0 h 3640001"/>
              <a:gd name="connsiteX1" fmla="*/ 4480906 w 4480906"/>
              <a:gd name="connsiteY1" fmla="*/ 3640001 h 3640001"/>
              <a:gd name="connsiteX2" fmla="*/ 0 w 4480906"/>
              <a:gd name="connsiteY2" fmla="*/ 3640001 h 3640001"/>
              <a:gd name="connsiteX3" fmla="*/ 0 w 4480906"/>
              <a:gd name="connsiteY3" fmla="*/ 0 h 3640001"/>
              <a:gd name="connsiteX0" fmla="*/ 4480906 w 4480906"/>
              <a:gd name="connsiteY0" fmla="*/ 3640001 h 3640001"/>
              <a:gd name="connsiteX1" fmla="*/ 0 w 4480906"/>
              <a:gd name="connsiteY1" fmla="*/ 3640001 h 3640001"/>
              <a:gd name="connsiteX2" fmla="*/ 0 w 4480906"/>
              <a:gd name="connsiteY2" fmla="*/ 0 h 3640001"/>
            </a:gdLst>
            <a:ahLst/>
            <a:cxnLst>
              <a:cxn ang="0">
                <a:pos x="connsiteX0" y="connsiteY0"/>
              </a:cxn>
              <a:cxn ang="0">
                <a:pos x="connsiteX1" y="connsiteY1"/>
              </a:cxn>
              <a:cxn ang="0">
                <a:pos x="connsiteX2" y="connsiteY2"/>
              </a:cxn>
            </a:cxnLst>
            <a:rect l="l" t="t" r="r" b="b"/>
            <a:pathLst>
              <a:path w="4480906" h="3640001">
                <a:moveTo>
                  <a:pt x="4480906"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defTabSz="699354" fontAlgn="base">
              <a:spcBef>
                <a:spcPts val="375"/>
              </a:spcBef>
              <a:spcAft>
                <a:spcPts val="375"/>
              </a:spcAft>
            </a:pPr>
            <a:r>
              <a:rPr lang="en-US" sz="1200">
                <a:ln w="0"/>
                <a:solidFill>
                  <a:schemeClr val="tx1"/>
                </a:solidFill>
                <a:ea typeface="Segoe UI" pitchFamily="34" charset="0"/>
                <a:cs typeface="Segoe UI" pitchFamily="34" charset="0"/>
              </a:rPr>
              <a:t>As an administrator:</a:t>
            </a:r>
          </a:p>
          <a:p>
            <a:pPr marL="125016" indent="-125016" fontAlgn="base">
              <a:spcBef>
                <a:spcPts val="375"/>
              </a:spcBef>
              <a:spcAft>
                <a:spcPts val="375"/>
              </a:spcAft>
              <a:buFont typeface="Arial" panose="020B0604020202020204" pitchFamily="34" charset="0"/>
              <a:buChar char="•"/>
            </a:pPr>
            <a:r>
              <a:rPr lang="en-US" sz="1050">
                <a:solidFill>
                  <a:schemeClr val="tx1"/>
                </a:solidFill>
              </a:rPr>
              <a:t>Monitor how much and where apps are being used</a:t>
            </a:r>
          </a:p>
          <a:p>
            <a:pPr marL="125016" indent="-125016" fontAlgn="base">
              <a:spcBef>
                <a:spcPts val="375"/>
              </a:spcBef>
              <a:spcAft>
                <a:spcPts val="375"/>
              </a:spcAft>
              <a:buFont typeface="Arial" panose="020B0604020202020204" pitchFamily="34" charset="0"/>
              <a:buChar char="•"/>
            </a:pPr>
            <a:r>
              <a:rPr lang="en-US" sz="1050">
                <a:solidFill>
                  <a:schemeClr val="tx1"/>
                </a:solidFill>
              </a:rPr>
              <a:t>Check out the platform being used to launch the apps, browser or mobile, Tailor your app updates based on platform and ensure that users are on the latest player version to ensure latest platform updates </a:t>
            </a:r>
          </a:p>
          <a:p>
            <a:pPr marL="125016" indent="-125016" fontAlgn="base">
              <a:spcBef>
                <a:spcPts val="375"/>
              </a:spcBef>
              <a:spcAft>
                <a:spcPts val="375"/>
              </a:spcAft>
              <a:buFont typeface="Arial" panose="020B0604020202020204" pitchFamily="34" charset="0"/>
              <a:buChar char="•"/>
            </a:pPr>
            <a:r>
              <a:rPr lang="en-US" sz="1050">
                <a:solidFill>
                  <a:schemeClr val="tx1"/>
                </a:solidFill>
              </a:rPr>
              <a:t>Identify apps with most errors and common http errors and work with makers to understand and fix issues ensure overall security of platform</a:t>
            </a:r>
          </a:p>
          <a:p>
            <a:pPr marL="125016" indent="-125016" fontAlgn="base">
              <a:spcBef>
                <a:spcPts val="375"/>
              </a:spcBef>
              <a:spcAft>
                <a:spcPts val="375"/>
              </a:spcAft>
              <a:buFont typeface="Arial" panose="020B0604020202020204" pitchFamily="34" charset="0"/>
              <a:buChar char="•"/>
            </a:pPr>
            <a:r>
              <a:rPr lang="en-US" sz="1050">
                <a:solidFill>
                  <a:schemeClr val="tx1"/>
                </a:solidFill>
              </a:rPr>
              <a:t>Get an overview of overall performance of different custom and standard API”s being used in the apps. Work with teams to fix issues proactively</a:t>
            </a:r>
          </a:p>
          <a:p>
            <a:pPr defTabSz="699354" fontAlgn="base">
              <a:spcBef>
                <a:spcPts val="375"/>
              </a:spcBef>
              <a:spcAft>
                <a:spcPts val="375"/>
              </a:spcAft>
            </a:pPr>
            <a:endParaRPr lang="en-US" sz="150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23" name="TextBox 22">
            <a:extLst>
              <a:ext uri="{FF2B5EF4-FFF2-40B4-BE49-F238E27FC236}">
                <a16:creationId xmlns:a16="http://schemas.microsoft.com/office/drawing/2014/main" id="{51CADAF3-F2C4-4516-9464-584AF2BB4C16}"/>
              </a:ext>
            </a:extLst>
          </p:cNvPr>
          <p:cNvSpPr txBox="1"/>
          <p:nvPr/>
        </p:nvSpPr>
        <p:spPr>
          <a:xfrm>
            <a:off x="34290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p>
            <a:pPr defTabSz="685800">
              <a:defRPr/>
            </a:pPr>
            <a:r>
              <a:rPr lang="en-US" sz="1350">
                <a:solidFill>
                  <a:schemeClr val="bg1"/>
                </a:solidFill>
                <a:latin typeface="Segoe Pro Semibold"/>
              </a:rPr>
              <a:t> </a:t>
            </a:r>
          </a:p>
        </p:txBody>
      </p:sp>
      <p:sp>
        <p:nvSpPr>
          <p:cNvPr id="24" name="TextBox 23">
            <a:extLst>
              <a:ext uri="{FF2B5EF4-FFF2-40B4-BE49-F238E27FC236}">
                <a16:creationId xmlns:a16="http://schemas.microsoft.com/office/drawing/2014/main" id="{2212B644-0ADF-4FC9-965E-C4663C1F5FA0}"/>
              </a:ext>
            </a:extLst>
          </p:cNvPr>
          <p:cNvSpPr txBox="1"/>
          <p:nvPr/>
        </p:nvSpPr>
        <p:spPr>
          <a:xfrm>
            <a:off x="289166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endParaRPr lang="en-US" sz="1350"/>
          </a:p>
        </p:txBody>
      </p:sp>
      <p:sp>
        <p:nvSpPr>
          <p:cNvPr id="25" name="TextBox 24">
            <a:extLst>
              <a:ext uri="{FF2B5EF4-FFF2-40B4-BE49-F238E27FC236}">
                <a16:creationId xmlns:a16="http://schemas.microsoft.com/office/drawing/2014/main" id="{B13FF5DD-6B10-46D4-B960-4ADE8C9ED389}"/>
              </a:ext>
            </a:extLst>
          </p:cNvPr>
          <p:cNvSpPr txBox="1"/>
          <p:nvPr/>
        </p:nvSpPr>
        <p:spPr>
          <a:xfrm>
            <a:off x="544042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endParaRPr lang="en-US" sz="1350"/>
          </a:p>
        </p:txBody>
      </p:sp>
      <p:sp>
        <p:nvSpPr>
          <p:cNvPr id="26" name="Hospital_E91D" title="Icon of a first-aid box">
            <a:extLst>
              <a:ext uri="{FF2B5EF4-FFF2-40B4-BE49-F238E27FC236}">
                <a16:creationId xmlns:a16="http://schemas.microsoft.com/office/drawing/2014/main" id="{6575BE89-A210-42CB-8F19-ED50C600414B}"/>
              </a:ext>
            </a:extLst>
          </p:cNvPr>
          <p:cNvSpPr>
            <a:spLocks noChangeAspect="1" noEditPoints="1"/>
          </p:cNvSpPr>
          <p:nvPr/>
        </p:nvSpPr>
        <p:spPr bwMode="auto">
          <a:xfrm>
            <a:off x="3180939" y="1628057"/>
            <a:ext cx="242703" cy="210401"/>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27" name="people_3" title="Icon of a person surrounded by brackets">
            <a:extLst>
              <a:ext uri="{FF2B5EF4-FFF2-40B4-BE49-F238E27FC236}">
                <a16:creationId xmlns:a16="http://schemas.microsoft.com/office/drawing/2014/main" id="{C2CFC3BB-FF88-4303-AD30-2D44B98FCB8D}"/>
              </a:ext>
            </a:extLst>
          </p:cNvPr>
          <p:cNvSpPr>
            <a:spLocks noChangeAspect="1" noEditPoints="1"/>
          </p:cNvSpPr>
          <p:nvPr/>
        </p:nvSpPr>
        <p:spPr bwMode="auto">
          <a:xfrm>
            <a:off x="5724539" y="1628057"/>
            <a:ext cx="208733" cy="21040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sp>
        <p:nvSpPr>
          <p:cNvPr id="28" name="people_11" title="Icon of two people with a chat bubble">
            <a:extLst>
              <a:ext uri="{FF2B5EF4-FFF2-40B4-BE49-F238E27FC236}">
                <a16:creationId xmlns:a16="http://schemas.microsoft.com/office/drawing/2014/main" id="{462E8409-41C0-4441-BEC5-4C0326602977}"/>
              </a:ext>
            </a:extLst>
          </p:cNvPr>
          <p:cNvSpPr>
            <a:spLocks noChangeAspect="1" noEditPoints="1"/>
          </p:cNvSpPr>
          <p:nvPr/>
        </p:nvSpPr>
        <p:spPr bwMode="auto">
          <a:xfrm>
            <a:off x="628593" y="1628057"/>
            <a:ext cx="219095" cy="210401"/>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sp>
        <p:nvSpPr>
          <p:cNvPr id="29" name="Rectangle 28">
            <a:extLst>
              <a:ext uri="{FF2B5EF4-FFF2-40B4-BE49-F238E27FC236}">
                <a16:creationId xmlns:a16="http://schemas.microsoft.com/office/drawing/2014/main" id="{FB287361-B449-4178-939C-DDF22F41015F}"/>
              </a:ext>
            </a:extLst>
          </p:cNvPr>
          <p:cNvSpPr/>
          <p:nvPr/>
        </p:nvSpPr>
        <p:spPr>
          <a:xfrm>
            <a:off x="0" y="1108692"/>
            <a:ext cx="9144000" cy="344024"/>
          </a:xfrm>
          <a:prstGeom prst="rect">
            <a:avLst/>
          </a:prstGeom>
          <a:solidFill>
            <a:schemeClr val="tx1"/>
          </a:solidFill>
          <a:ln w="9525" cap="flat" cmpd="sng" algn="ctr">
            <a:noFill/>
            <a:prstDash val="dash"/>
          </a:ln>
          <a:effectLst/>
        </p:spPr>
        <p:txBody>
          <a:bodyPr wrap="square" lIns="342900" tIns="34290" rIns="342900" bIns="34290" rtlCol="0" anchor="ctr" anchorCtr="0">
            <a:noAutofit/>
          </a:bodyPr>
          <a:lstStyle/>
          <a:p>
            <a:r>
              <a:rPr lang="en-US" sz="1500">
                <a:solidFill>
                  <a:schemeClr val="bg1"/>
                </a:solidFill>
                <a:cs typeface="Segoe UI Semilight"/>
              </a:rPr>
              <a:t>Administrators can view data at the environment level for canvas apps</a:t>
            </a:r>
          </a:p>
        </p:txBody>
      </p:sp>
    </p:spTree>
    <p:extLst>
      <p:ext uri="{BB962C8B-B14F-4D97-AF65-F5344CB8AC3E}">
        <p14:creationId xmlns:p14="http://schemas.microsoft.com/office/powerpoint/2010/main" val="9034064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FCCE14F-3E7E-4068-B91A-7E1152788E86}"/>
              </a:ext>
            </a:extLst>
          </p:cNvPr>
          <p:cNvSpPr/>
          <p:nvPr/>
        </p:nvSpPr>
        <p:spPr bwMode="auto">
          <a:xfrm>
            <a:off x="1" y="1"/>
            <a:ext cx="4494807" cy="4494808"/>
          </a:xfrm>
          <a:custGeom>
            <a:avLst/>
            <a:gdLst>
              <a:gd name="connsiteX0" fmla="*/ 0 w 5993076"/>
              <a:gd name="connsiteY0" fmla="*/ 0 h 5993077"/>
              <a:gd name="connsiteX1" fmla="*/ 5993076 w 5993076"/>
              <a:gd name="connsiteY1" fmla="*/ 0 h 5993077"/>
              <a:gd name="connsiteX2" fmla="*/ 0 w 5993076"/>
              <a:gd name="connsiteY2" fmla="*/ 5993077 h 5993077"/>
            </a:gdLst>
            <a:ahLst/>
            <a:cxnLst>
              <a:cxn ang="0">
                <a:pos x="connsiteX0" y="connsiteY0"/>
              </a:cxn>
              <a:cxn ang="0">
                <a:pos x="connsiteX1" y="connsiteY1"/>
              </a:cxn>
              <a:cxn ang="0">
                <a:pos x="connsiteX2" y="connsiteY2"/>
              </a:cxn>
            </a:cxnLst>
            <a:rect l="l" t="t" r="r" b="b"/>
            <a:pathLst>
              <a:path w="5993076" h="5993077">
                <a:moveTo>
                  <a:pt x="0" y="0"/>
                </a:moveTo>
                <a:lnTo>
                  <a:pt x="5993076" y="0"/>
                </a:lnTo>
                <a:lnTo>
                  <a:pt x="0" y="5993077"/>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7" name="Title 2">
            <a:extLst>
              <a:ext uri="{FF2B5EF4-FFF2-40B4-BE49-F238E27FC236}">
                <a16:creationId xmlns:a16="http://schemas.microsoft.com/office/drawing/2014/main" id="{23C79FEA-846A-4B52-A520-72EBF85FAB88}"/>
              </a:ext>
            </a:extLst>
          </p:cNvPr>
          <p:cNvSpPr>
            <a:spLocks noGrp="1"/>
          </p:cNvSpPr>
          <p:nvPr>
            <p:ph type="title"/>
          </p:nvPr>
        </p:nvSpPr>
        <p:spPr>
          <a:xfrm>
            <a:off x="347712" y="356736"/>
            <a:ext cx="2857658" cy="898644"/>
          </a:xfrm>
        </p:spPr>
        <p:txBody>
          <a:bodyPr/>
          <a:lstStyle/>
          <a:p>
            <a:r>
              <a:rPr lang="en-US" sz="2400" u="sng">
                <a:solidFill>
                  <a:schemeClr val="bg1"/>
                </a:solidFill>
              </a:rPr>
              <a:t>Power Apps</a:t>
            </a:r>
            <a:r>
              <a:rPr lang="en-US" sz="2400">
                <a:solidFill>
                  <a:schemeClr val="bg1"/>
                </a:solidFill>
              </a:rPr>
              <a:t> –</a:t>
            </a:r>
            <a:br>
              <a:rPr lang="en-US" sz="2400">
                <a:solidFill>
                  <a:schemeClr val="bg1"/>
                </a:solidFill>
              </a:rPr>
            </a:br>
            <a:r>
              <a:rPr lang="en-US" sz="1800">
                <a:solidFill>
                  <a:schemeClr val="bg1"/>
                </a:solidFill>
              </a:rPr>
              <a:t>Admin analytics environment level views</a:t>
            </a:r>
            <a:endParaRPr lang="en-US" sz="2100">
              <a:solidFill>
                <a:schemeClr val="bg1"/>
              </a:solidFill>
            </a:endParaRPr>
          </a:p>
        </p:txBody>
      </p:sp>
      <p:sp>
        <p:nvSpPr>
          <p:cNvPr id="18" name="TextBox 17">
            <a:extLst>
              <a:ext uri="{FF2B5EF4-FFF2-40B4-BE49-F238E27FC236}">
                <a16:creationId xmlns:a16="http://schemas.microsoft.com/office/drawing/2014/main" id="{7C8BE5F9-472E-42E5-85D4-5CBFE07E657C}"/>
              </a:ext>
            </a:extLst>
          </p:cNvPr>
          <p:cNvSpPr txBox="1"/>
          <p:nvPr/>
        </p:nvSpPr>
        <p:spPr>
          <a:xfrm>
            <a:off x="347712" y="1438722"/>
            <a:ext cx="2025374" cy="923330"/>
          </a:xfrm>
          <a:prstGeom prst="rect">
            <a:avLst/>
          </a:prstGeom>
          <a:noFill/>
        </p:spPr>
        <p:txBody>
          <a:bodyPr wrap="square" lIns="0" tIns="0" rIns="0" bIns="0">
            <a:spAutoFit/>
          </a:bodyPr>
          <a:lstStyle/>
          <a:p>
            <a:pPr defTabSz="685775">
              <a:buSzPct val="90000"/>
              <a:defRPr/>
            </a:pPr>
            <a:r>
              <a:rPr lang="en-US" sz="1200" spc="-37">
                <a:solidFill>
                  <a:schemeClr val="bg1"/>
                </a:solidFill>
                <a:latin typeface="Segoe UI Semibold"/>
              </a:rPr>
              <a:t>Analytics is available for canvas apps for a 7, 14 and 28-day time periods and allows users to switch between environments. </a:t>
            </a:r>
          </a:p>
        </p:txBody>
      </p:sp>
      <p:sp>
        <p:nvSpPr>
          <p:cNvPr id="19" name="Freeform: Shape 18">
            <a:extLst>
              <a:ext uri="{FF2B5EF4-FFF2-40B4-BE49-F238E27FC236}">
                <a16:creationId xmlns:a16="http://schemas.microsoft.com/office/drawing/2014/main" id="{0C155797-2F42-48AE-AB00-2C0EC242E526}"/>
              </a:ext>
            </a:extLst>
          </p:cNvPr>
          <p:cNvSpPr/>
          <p:nvPr/>
        </p:nvSpPr>
        <p:spPr bwMode="auto">
          <a:xfrm>
            <a:off x="1499185" y="-1528763"/>
            <a:ext cx="7644815" cy="6672263"/>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grpSp>
        <p:nvGrpSpPr>
          <p:cNvPr id="20" name="Group 19">
            <a:extLst>
              <a:ext uri="{FF2B5EF4-FFF2-40B4-BE49-F238E27FC236}">
                <a16:creationId xmlns:a16="http://schemas.microsoft.com/office/drawing/2014/main" id="{945836FF-B614-4F5B-80A9-0CC63D6B62A4}"/>
              </a:ext>
            </a:extLst>
          </p:cNvPr>
          <p:cNvGrpSpPr/>
          <p:nvPr/>
        </p:nvGrpSpPr>
        <p:grpSpPr>
          <a:xfrm>
            <a:off x="2092238" y="609600"/>
            <a:ext cx="6568710" cy="4035140"/>
            <a:chOff x="13860646" y="2973063"/>
            <a:chExt cx="9707228" cy="5963123"/>
          </a:xfrm>
        </p:grpSpPr>
        <p:grpSp>
          <p:nvGrpSpPr>
            <p:cNvPr id="21" name="Group 20">
              <a:extLst>
                <a:ext uri="{FF2B5EF4-FFF2-40B4-BE49-F238E27FC236}">
                  <a16:creationId xmlns:a16="http://schemas.microsoft.com/office/drawing/2014/main" id="{05142C89-BC46-4D52-91AC-897C71EDCA2C}"/>
                </a:ext>
              </a:extLst>
            </p:cNvPr>
            <p:cNvGrpSpPr/>
            <p:nvPr/>
          </p:nvGrpSpPr>
          <p:grpSpPr>
            <a:xfrm>
              <a:off x="18520229" y="2973063"/>
              <a:ext cx="5047644" cy="2799409"/>
              <a:chOff x="6096000" y="1318434"/>
              <a:chExt cx="5047644" cy="2799409"/>
            </a:xfrm>
          </p:grpSpPr>
          <p:pic>
            <p:nvPicPr>
              <p:cNvPr id="28" name="Picture 27">
                <a:extLst>
                  <a:ext uri="{FF2B5EF4-FFF2-40B4-BE49-F238E27FC236}">
                    <a16:creationId xmlns:a16="http://schemas.microsoft.com/office/drawing/2014/main" id="{13F8467B-7A16-46F7-A757-5BD106542E15}"/>
                  </a:ext>
                </a:extLst>
              </p:cNvPr>
              <p:cNvPicPr>
                <a:picLocks noChangeAspect="1"/>
              </p:cNvPicPr>
              <p:nvPr/>
            </p:nvPicPr>
            <p:blipFill>
              <a:blip r:embed="rId3"/>
              <a:stretch>
                <a:fillRect/>
              </a:stretch>
            </p:blipFill>
            <p:spPr>
              <a:xfrm>
                <a:off x="6096000" y="1545123"/>
                <a:ext cx="5047644" cy="2572720"/>
              </a:xfrm>
              <a:prstGeom prst="rect">
                <a:avLst/>
              </a:prstGeom>
            </p:spPr>
          </p:pic>
          <p:pic>
            <p:nvPicPr>
              <p:cNvPr id="29" name="Picture 28">
                <a:extLst>
                  <a:ext uri="{FF2B5EF4-FFF2-40B4-BE49-F238E27FC236}">
                    <a16:creationId xmlns:a16="http://schemas.microsoft.com/office/drawing/2014/main" id="{883AB5C4-CCED-424C-8C49-5B3F69CA5DF6}"/>
                  </a:ext>
                </a:extLst>
              </p:cNvPr>
              <p:cNvPicPr>
                <a:picLocks noChangeAspect="1"/>
              </p:cNvPicPr>
              <p:nvPr/>
            </p:nvPicPr>
            <p:blipFill rotWithShape="1">
              <a:blip r:embed="rId4"/>
              <a:srcRect t="1" r="-60190" b="9720"/>
              <a:stretch/>
            </p:blipFill>
            <p:spPr>
              <a:xfrm>
                <a:off x="6096000" y="1318434"/>
                <a:ext cx="5047644" cy="233687"/>
              </a:xfrm>
              <a:prstGeom prst="rect">
                <a:avLst/>
              </a:prstGeom>
              <a:solidFill>
                <a:schemeClr val="bg1"/>
              </a:solidFill>
            </p:spPr>
          </p:pic>
        </p:grpSp>
        <p:grpSp>
          <p:nvGrpSpPr>
            <p:cNvPr id="22" name="Group 21">
              <a:extLst>
                <a:ext uri="{FF2B5EF4-FFF2-40B4-BE49-F238E27FC236}">
                  <a16:creationId xmlns:a16="http://schemas.microsoft.com/office/drawing/2014/main" id="{2C5FA36E-311F-4598-896E-0465DC07CD86}"/>
                </a:ext>
              </a:extLst>
            </p:cNvPr>
            <p:cNvGrpSpPr/>
            <p:nvPr/>
          </p:nvGrpSpPr>
          <p:grpSpPr>
            <a:xfrm>
              <a:off x="18520230" y="5845562"/>
              <a:ext cx="5047644" cy="3090615"/>
              <a:chOff x="5062487" y="4353498"/>
              <a:chExt cx="5717093" cy="3500516"/>
            </a:xfrm>
          </p:grpSpPr>
          <p:pic>
            <p:nvPicPr>
              <p:cNvPr id="25" name="Picture 24">
                <a:extLst>
                  <a:ext uri="{FF2B5EF4-FFF2-40B4-BE49-F238E27FC236}">
                    <a16:creationId xmlns:a16="http://schemas.microsoft.com/office/drawing/2014/main" id="{1B255F38-68A8-4BF9-B6DF-910D154F1BD3}"/>
                  </a:ext>
                </a:extLst>
              </p:cNvPr>
              <p:cNvPicPr>
                <a:picLocks noChangeAspect="1"/>
              </p:cNvPicPr>
              <p:nvPr/>
            </p:nvPicPr>
            <p:blipFill rotWithShape="1">
              <a:blip r:embed="rId5"/>
              <a:srcRect l="1" r="-63493"/>
              <a:stretch/>
            </p:blipFill>
            <p:spPr>
              <a:xfrm>
                <a:off x="5062487" y="4353498"/>
                <a:ext cx="5717093" cy="253618"/>
              </a:xfrm>
              <a:prstGeom prst="rect">
                <a:avLst/>
              </a:prstGeom>
              <a:solidFill>
                <a:schemeClr val="bg1"/>
              </a:solidFill>
            </p:spPr>
          </p:pic>
          <p:pic>
            <p:nvPicPr>
              <p:cNvPr id="27" name="Picture 26">
                <a:extLst>
                  <a:ext uri="{FF2B5EF4-FFF2-40B4-BE49-F238E27FC236}">
                    <a16:creationId xmlns:a16="http://schemas.microsoft.com/office/drawing/2014/main" id="{C30A28AF-2B35-4F89-8E4A-1A75430E66EE}"/>
                  </a:ext>
                </a:extLst>
              </p:cNvPr>
              <p:cNvPicPr>
                <a:picLocks noChangeAspect="1"/>
              </p:cNvPicPr>
              <p:nvPr/>
            </p:nvPicPr>
            <p:blipFill>
              <a:blip r:embed="rId6"/>
              <a:stretch>
                <a:fillRect/>
              </a:stretch>
            </p:blipFill>
            <p:spPr>
              <a:xfrm>
                <a:off x="5062489" y="4575725"/>
                <a:ext cx="5717091" cy="3278289"/>
              </a:xfrm>
              <a:prstGeom prst="rect">
                <a:avLst/>
              </a:prstGeom>
            </p:spPr>
          </p:pic>
        </p:grpSp>
        <p:pic>
          <p:nvPicPr>
            <p:cNvPr id="23" name="Picture 22">
              <a:extLst>
                <a:ext uri="{FF2B5EF4-FFF2-40B4-BE49-F238E27FC236}">
                  <a16:creationId xmlns:a16="http://schemas.microsoft.com/office/drawing/2014/main" id="{5945A914-20AF-44B8-821A-4A16930191F2}"/>
                </a:ext>
              </a:extLst>
            </p:cNvPr>
            <p:cNvPicPr>
              <a:picLocks noChangeAspect="1"/>
            </p:cNvPicPr>
            <p:nvPr/>
          </p:nvPicPr>
          <p:blipFill>
            <a:blip r:embed="rId7"/>
            <a:stretch>
              <a:fillRect/>
            </a:stretch>
          </p:blipFill>
          <p:spPr>
            <a:xfrm>
              <a:off x="13860646" y="5224228"/>
              <a:ext cx="4531207" cy="3711958"/>
            </a:xfrm>
            <a:prstGeom prst="rect">
              <a:avLst/>
            </a:prstGeom>
          </p:spPr>
        </p:pic>
      </p:grpSp>
    </p:spTree>
    <p:extLst>
      <p:ext uri="{BB962C8B-B14F-4D97-AF65-F5344CB8AC3E}">
        <p14:creationId xmlns:p14="http://schemas.microsoft.com/office/powerpoint/2010/main" val="2826215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FBE8-5695-43D8-9E39-BC73D80DBC8B}"/>
              </a:ext>
            </a:extLst>
          </p:cNvPr>
          <p:cNvSpPr>
            <a:spLocks noGrp="1"/>
          </p:cNvSpPr>
          <p:nvPr>
            <p:ph type="title"/>
          </p:nvPr>
        </p:nvSpPr>
        <p:spPr/>
        <p:txBody>
          <a:bodyPr/>
          <a:lstStyle/>
          <a:p>
            <a:r>
              <a:rPr lang="en-US"/>
              <a:t>Monitoring Capacity &amp; Why is it important?</a:t>
            </a:r>
          </a:p>
        </p:txBody>
      </p:sp>
      <p:grpSp>
        <p:nvGrpSpPr>
          <p:cNvPr id="28" name="Group 27" descr="Monitoring Storage Capacity Report (Header)&#10;Storage Capacity entitlements and usage &#10;for database, file and log capacity">
            <a:extLst>
              <a:ext uri="{FF2B5EF4-FFF2-40B4-BE49-F238E27FC236}">
                <a16:creationId xmlns:a16="http://schemas.microsoft.com/office/drawing/2014/main" id="{4AA432FB-A866-45D3-A4A9-F684CBFF2F9A}"/>
              </a:ext>
            </a:extLst>
          </p:cNvPr>
          <p:cNvGrpSpPr/>
          <p:nvPr/>
        </p:nvGrpSpPr>
        <p:grpSpPr>
          <a:xfrm>
            <a:off x="569215" y="1086372"/>
            <a:ext cx="3854618" cy="603507"/>
            <a:chOff x="708478" y="4419600"/>
            <a:chExt cx="5242547" cy="820812"/>
          </a:xfrm>
        </p:grpSpPr>
        <p:sp>
          <p:nvSpPr>
            <p:cNvPr id="10" name="Text Placeholder 2">
              <a:extLst>
                <a:ext uri="{FF2B5EF4-FFF2-40B4-BE49-F238E27FC236}">
                  <a16:creationId xmlns:a16="http://schemas.microsoft.com/office/drawing/2014/main" id="{DE4F76C0-84F5-4F8B-ACDF-2A7975B162BE}"/>
                </a:ext>
              </a:extLst>
            </p:cNvPr>
            <p:cNvSpPr txBox="1">
              <a:spLocks/>
            </p:cNvSpPr>
            <p:nvPr/>
          </p:nvSpPr>
          <p:spPr>
            <a:xfrm>
              <a:off x="1417637" y="4440367"/>
              <a:ext cx="4533388" cy="800045"/>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pt-BR" sz="1471" dirty="0">
                  <a:solidFill>
                    <a:srgbClr val="008272"/>
                  </a:solidFill>
                  <a:latin typeface="Segoe UI Semibold"/>
                </a:rPr>
                <a:t>Monitoring storage capacity report</a:t>
              </a:r>
              <a:br>
                <a:rPr lang="pt-BR" sz="1765" dirty="0">
                  <a:solidFill>
                    <a:srgbClr val="008272"/>
                  </a:solidFill>
                  <a:latin typeface="Segoe UI"/>
                </a:rPr>
              </a:br>
              <a:r>
                <a:rPr lang="en-US" sz="1176" dirty="0">
                  <a:solidFill>
                    <a:srgbClr val="505050"/>
                  </a:solidFill>
                  <a:latin typeface="Segoe UI"/>
                </a:rPr>
                <a:t>Storage capacity entitlements and usage </a:t>
              </a:r>
              <a:br>
                <a:rPr lang="en-US" sz="1176" dirty="0">
                  <a:solidFill>
                    <a:srgbClr val="505050"/>
                  </a:solidFill>
                  <a:latin typeface="Segoe UI"/>
                </a:rPr>
              </a:br>
              <a:r>
                <a:rPr lang="en-US" sz="1176" dirty="0">
                  <a:solidFill>
                    <a:srgbClr val="505050"/>
                  </a:solidFill>
                  <a:latin typeface="Segoe UI"/>
                </a:rPr>
                <a:t>for database, file and log capacity</a:t>
              </a:r>
            </a:p>
          </p:txBody>
        </p:sp>
        <p:cxnSp>
          <p:nvCxnSpPr>
            <p:cNvPr id="15" name="Straight Connector 14">
              <a:extLst>
                <a:ext uri="{FF2B5EF4-FFF2-40B4-BE49-F238E27FC236}">
                  <a16:creationId xmlns:a16="http://schemas.microsoft.com/office/drawing/2014/main" id="{229A9FD9-A0D6-4DD0-84F3-DA9E872B80CB}"/>
                </a:ext>
              </a:extLst>
            </p:cNvPr>
            <p:cNvCxnSpPr>
              <a:cxnSpLocks/>
            </p:cNvCxnSpPr>
            <p:nvPr/>
          </p:nvCxnSpPr>
          <p:spPr>
            <a:xfrm>
              <a:off x="1281187" y="4440367"/>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B192AB57-E3F5-434E-8945-953E51772D6D}"/>
                </a:ext>
              </a:extLst>
            </p:cNvPr>
            <p:cNvGrpSpPr/>
            <p:nvPr/>
          </p:nvGrpSpPr>
          <p:grpSpPr>
            <a:xfrm>
              <a:off x="708478" y="4419600"/>
              <a:ext cx="388939" cy="517582"/>
              <a:chOff x="-1996123" y="3789321"/>
              <a:chExt cx="883560" cy="1175801"/>
            </a:xfrm>
          </p:grpSpPr>
          <p:grpSp>
            <p:nvGrpSpPr>
              <p:cNvPr id="42" name="Group 41">
                <a:extLst>
                  <a:ext uri="{FF2B5EF4-FFF2-40B4-BE49-F238E27FC236}">
                    <a16:creationId xmlns:a16="http://schemas.microsoft.com/office/drawing/2014/main" id="{7C4232B3-82C0-4068-A6E9-0CA4753BCF02}"/>
                  </a:ext>
                </a:extLst>
              </p:cNvPr>
              <p:cNvGrpSpPr/>
              <p:nvPr/>
            </p:nvGrpSpPr>
            <p:grpSpPr>
              <a:xfrm>
                <a:off x="-1996123" y="3789321"/>
                <a:ext cx="883560" cy="1175801"/>
                <a:chOff x="1095207" y="2935881"/>
                <a:chExt cx="215390" cy="286631"/>
              </a:xfrm>
              <a:solidFill>
                <a:schemeClr val="tx2"/>
              </a:solidFill>
            </p:grpSpPr>
            <p:sp>
              <p:nvSpPr>
                <p:cNvPr id="43" name="Freeform 72">
                  <a:extLst>
                    <a:ext uri="{FF2B5EF4-FFF2-40B4-BE49-F238E27FC236}">
                      <a16:creationId xmlns:a16="http://schemas.microsoft.com/office/drawing/2014/main" id="{4E20E39B-8E99-4A8B-BC57-2B98B5898DD6}"/>
                    </a:ext>
                  </a:extLst>
                </p:cNvPr>
                <p:cNvSpPr>
                  <a:spLocks/>
                </p:cNvSpPr>
                <p:nvPr/>
              </p:nvSpPr>
              <p:spPr bwMode="auto">
                <a:xfrm>
                  <a:off x="1095207" y="2935881"/>
                  <a:ext cx="215389" cy="286631"/>
                </a:xfrm>
                <a:custGeom>
                  <a:avLst/>
                  <a:gdLst>
                    <a:gd name="T0" fmla="*/ 0 w 130"/>
                    <a:gd name="T1" fmla="*/ 0 h 174"/>
                    <a:gd name="T2" fmla="*/ 0 w 130"/>
                    <a:gd name="T3" fmla="*/ 174 h 174"/>
                    <a:gd name="T4" fmla="*/ 130 w 130"/>
                    <a:gd name="T5" fmla="*/ 174 h 174"/>
                    <a:gd name="T6" fmla="*/ 130 w 130"/>
                    <a:gd name="T7" fmla="*/ 55 h 174"/>
                    <a:gd name="T8" fmla="*/ 76 w 130"/>
                    <a:gd name="T9" fmla="*/ 55 h 174"/>
                    <a:gd name="T10" fmla="*/ 76 w 130"/>
                    <a:gd name="T11" fmla="*/ 0 h 174"/>
                    <a:gd name="T12" fmla="*/ 0 w 130"/>
                    <a:gd name="T13" fmla="*/ 0 h 174"/>
                  </a:gdLst>
                  <a:ahLst/>
                  <a:cxnLst>
                    <a:cxn ang="0">
                      <a:pos x="T0" y="T1"/>
                    </a:cxn>
                    <a:cxn ang="0">
                      <a:pos x="T2" y="T3"/>
                    </a:cxn>
                    <a:cxn ang="0">
                      <a:pos x="T4" y="T5"/>
                    </a:cxn>
                    <a:cxn ang="0">
                      <a:pos x="T6" y="T7"/>
                    </a:cxn>
                    <a:cxn ang="0">
                      <a:pos x="T8" y="T9"/>
                    </a:cxn>
                    <a:cxn ang="0">
                      <a:pos x="T10" y="T11"/>
                    </a:cxn>
                    <a:cxn ang="0">
                      <a:pos x="T12" y="T13"/>
                    </a:cxn>
                  </a:cxnLst>
                  <a:rect l="0" t="0" r="r" b="b"/>
                  <a:pathLst>
                    <a:path w="130" h="174">
                      <a:moveTo>
                        <a:pt x="0" y="0"/>
                      </a:moveTo>
                      <a:lnTo>
                        <a:pt x="0" y="174"/>
                      </a:lnTo>
                      <a:lnTo>
                        <a:pt x="130" y="174"/>
                      </a:lnTo>
                      <a:lnTo>
                        <a:pt x="130" y="55"/>
                      </a:lnTo>
                      <a:lnTo>
                        <a:pt x="76" y="55"/>
                      </a:lnTo>
                      <a:lnTo>
                        <a:pt x="7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4" name="Freeform 73">
                  <a:extLst>
                    <a:ext uri="{FF2B5EF4-FFF2-40B4-BE49-F238E27FC236}">
                      <a16:creationId xmlns:a16="http://schemas.microsoft.com/office/drawing/2014/main" id="{E2E9F42E-B439-477E-B878-8B4EEDD395CE}"/>
                    </a:ext>
                  </a:extLst>
                </p:cNvPr>
                <p:cNvSpPr>
                  <a:spLocks/>
                </p:cNvSpPr>
                <p:nvPr/>
              </p:nvSpPr>
              <p:spPr bwMode="auto">
                <a:xfrm>
                  <a:off x="1239352" y="2935881"/>
                  <a:ext cx="71245" cy="72481"/>
                </a:xfrm>
                <a:custGeom>
                  <a:avLst/>
                  <a:gdLst>
                    <a:gd name="T0" fmla="*/ 0 w 43"/>
                    <a:gd name="T1" fmla="*/ 44 h 44"/>
                    <a:gd name="T2" fmla="*/ 43 w 43"/>
                    <a:gd name="T3" fmla="*/ 44 h 44"/>
                    <a:gd name="T4" fmla="*/ 0 w 43"/>
                    <a:gd name="T5" fmla="*/ 0 h 44"/>
                    <a:gd name="T6" fmla="*/ 0 w 43"/>
                    <a:gd name="T7" fmla="*/ 44 h 44"/>
                  </a:gdLst>
                  <a:ahLst/>
                  <a:cxnLst>
                    <a:cxn ang="0">
                      <a:pos x="T0" y="T1"/>
                    </a:cxn>
                    <a:cxn ang="0">
                      <a:pos x="T2" y="T3"/>
                    </a:cxn>
                    <a:cxn ang="0">
                      <a:pos x="T4" y="T5"/>
                    </a:cxn>
                    <a:cxn ang="0">
                      <a:pos x="T6" y="T7"/>
                    </a:cxn>
                  </a:cxnLst>
                  <a:rect l="0" t="0" r="r" b="b"/>
                  <a:pathLst>
                    <a:path w="43" h="44">
                      <a:moveTo>
                        <a:pt x="0" y="44"/>
                      </a:moveTo>
                      <a:lnTo>
                        <a:pt x="43" y="44"/>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5" name="Rectangle 74">
                  <a:extLst>
                    <a:ext uri="{FF2B5EF4-FFF2-40B4-BE49-F238E27FC236}">
                      <a16:creationId xmlns:a16="http://schemas.microsoft.com/office/drawing/2014/main" id="{01090020-0C7C-4939-B265-FA6AA0DAE235}"/>
                    </a:ext>
                  </a:extLst>
                </p:cNvPr>
                <p:cNvSpPr>
                  <a:spLocks noChangeArrowheads="1"/>
                </p:cNvSpPr>
                <p:nvPr/>
              </p:nvSpPr>
              <p:spPr bwMode="auto">
                <a:xfrm>
                  <a:off x="1113433" y="3097317"/>
                  <a:ext cx="178939"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6" name="Rectangle 75">
                  <a:extLst>
                    <a:ext uri="{FF2B5EF4-FFF2-40B4-BE49-F238E27FC236}">
                      <a16:creationId xmlns:a16="http://schemas.microsoft.com/office/drawing/2014/main" id="{8A5B0AE6-58FE-440E-9BBD-EC3DCD3A2E71}"/>
                    </a:ext>
                  </a:extLst>
                </p:cNvPr>
                <p:cNvSpPr>
                  <a:spLocks noChangeArrowheads="1"/>
                </p:cNvSpPr>
                <p:nvPr/>
              </p:nvSpPr>
              <p:spPr bwMode="auto">
                <a:xfrm>
                  <a:off x="1158167" y="3151678"/>
                  <a:ext cx="134204"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7" name="Freeform 76">
                  <a:extLst>
                    <a:ext uri="{FF2B5EF4-FFF2-40B4-BE49-F238E27FC236}">
                      <a16:creationId xmlns:a16="http://schemas.microsoft.com/office/drawing/2014/main" id="{4CA2698A-055E-4764-930F-B319FE7819AC}"/>
                    </a:ext>
                  </a:extLst>
                </p:cNvPr>
                <p:cNvSpPr>
                  <a:spLocks noEditPoints="1"/>
                </p:cNvSpPr>
                <p:nvPr/>
              </p:nvSpPr>
              <p:spPr bwMode="auto">
                <a:xfrm>
                  <a:off x="1113433" y="3133558"/>
                  <a:ext cx="53019" cy="54362"/>
                </a:xfrm>
                <a:custGeom>
                  <a:avLst/>
                  <a:gdLst>
                    <a:gd name="T0" fmla="*/ 12 w 24"/>
                    <a:gd name="T1" fmla="*/ 6 h 24"/>
                    <a:gd name="T2" fmla="*/ 6 w 24"/>
                    <a:gd name="T3" fmla="*/ 12 h 24"/>
                    <a:gd name="T4" fmla="*/ 12 w 24"/>
                    <a:gd name="T5" fmla="*/ 18 h 24"/>
                    <a:gd name="T6" fmla="*/ 18 w 24"/>
                    <a:gd name="T7" fmla="*/ 12 h 24"/>
                    <a:gd name="T8" fmla="*/ 12 w 24"/>
                    <a:gd name="T9" fmla="*/ 6 h 24"/>
                    <a:gd name="T10" fmla="*/ 12 w 24"/>
                    <a:gd name="T11" fmla="*/ 24 h 24"/>
                    <a:gd name="T12" fmla="*/ 0 w 24"/>
                    <a:gd name="T13" fmla="*/ 12 h 24"/>
                    <a:gd name="T14" fmla="*/ 12 w 24"/>
                    <a:gd name="T15" fmla="*/ 0 h 24"/>
                    <a:gd name="T16" fmla="*/ 24 w 24"/>
                    <a:gd name="T17" fmla="*/ 12 h 24"/>
                    <a:gd name="T18" fmla="*/ 12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6"/>
                      </a:moveTo>
                      <a:cubicBezTo>
                        <a:pt x="9" y="6"/>
                        <a:pt x="6" y="9"/>
                        <a:pt x="6" y="12"/>
                      </a:cubicBezTo>
                      <a:cubicBezTo>
                        <a:pt x="6" y="16"/>
                        <a:pt x="9" y="18"/>
                        <a:pt x="12" y="18"/>
                      </a:cubicBezTo>
                      <a:cubicBezTo>
                        <a:pt x="15" y="18"/>
                        <a:pt x="18" y="16"/>
                        <a:pt x="18" y="12"/>
                      </a:cubicBezTo>
                      <a:cubicBezTo>
                        <a:pt x="18" y="9"/>
                        <a:pt x="15" y="6"/>
                        <a:pt x="12" y="6"/>
                      </a:cubicBezTo>
                      <a:moveTo>
                        <a:pt x="12" y="24"/>
                      </a:moveTo>
                      <a:cubicBezTo>
                        <a:pt x="5" y="24"/>
                        <a:pt x="0" y="19"/>
                        <a:pt x="0" y="12"/>
                      </a:cubicBezTo>
                      <a:cubicBezTo>
                        <a:pt x="0" y="6"/>
                        <a:pt x="5" y="0"/>
                        <a:pt x="12" y="0"/>
                      </a:cubicBezTo>
                      <a:cubicBezTo>
                        <a:pt x="19" y="0"/>
                        <a:pt x="24" y="6"/>
                        <a:pt x="24" y="12"/>
                      </a:cubicBezTo>
                      <a:cubicBezTo>
                        <a:pt x="24" y="19"/>
                        <a:pt x="19" y="24"/>
                        <a:pt x="12"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8" name="Rectangle 77">
                  <a:extLst>
                    <a:ext uri="{FF2B5EF4-FFF2-40B4-BE49-F238E27FC236}">
                      <a16:creationId xmlns:a16="http://schemas.microsoft.com/office/drawing/2014/main" id="{4B15FE43-C222-42D4-9A4B-02A7D53B4EB5}"/>
                    </a:ext>
                  </a:extLst>
                </p:cNvPr>
                <p:cNvSpPr>
                  <a:spLocks noChangeArrowheads="1"/>
                </p:cNvSpPr>
                <p:nvPr/>
              </p:nvSpPr>
              <p:spPr bwMode="auto">
                <a:xfrm>
                  <a:off x="1113433"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49" name="Rectangle 78">
                  <a:extLst>
                    <a:ext uri="{FF2B5EF4-FFF2-40B4-BE49-F238E27FC236}">
                      <a16:creationId xmlns:a16="http://schemas.microsoft.com/office/drawing/2014/main" id="{E866316C-808C-4DFF-93C6-031561C43B08}"/>
                    </a:ext>
                  </a:extLst>
                </p:cNvPr>
                <p:cNvSpPr>
                  <a:spLocks noChangeArrowheads="1"/>
                </p:cNvSpPr>
                <p:nvPr/>
              </p:nvSpPr>
              <p:spPr bwMode="auto">
                <a:xfrm>
                  <a:off x="1221127"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0" name="Freeform 80">
                  <a:extLst>
                    <a:ext uri="{FF2B5EF4-FFF2-40B4-BE49-F238E27FC236}">
                      <a16:creationId xmlns:a16="http://schemas.microsoft.com/office/drawing/2014/main" id="{1407D5F1-7BFD-4957-B49D-16CD343EB0A7}"/>
                    </a:ext>
                  </a:extLst>
                </p:cNvPr>
                <p:cNvSpPr>
                  <a:spLocks/>
                </p:cNvSpPr>
                <p:nvPr/>
              </p:nvSpPr>
              <p:spPr bwMode="auto">
                <a:xfrm>
                  <a:off x="1239352" y="2935881"/>
                  <a:ext cx="71245" cy="72481"/>
                </a:xfrm>
                <a:custGeom>
                  <a:avLst/>
                  <a:gdLst>
                    <a:gd name="T0" fmla="*/ 0 w 43"/>
                    <a:gd name="T1" fmla="*/ 44 h 44"/>
                    <a:gd name="T2" fmla="*/ 43 w 43"/>
                    <a:gd name="T3" fmla="*/ 44 h 44"/>
                    <a:gd name="T4" fmla="*/ 0 w 43"/>
                    <a:gd name="T5" fmla="*/ 0 h 44"/>
                    <a:gd name="T6" fmla="*/ 0 w 43"/>
                    <a:gd name="T7" fmla="*/ 44 h 44"/>
                  </a:gdLst>
                  <a:ahLst/>
                  <a:cxnLst>
                    <a:cxn ang="0">
                      <a:pos x="T0" y="T1"/>
                    </a:cxn>
                    <a:cxn ang="0">
                      <a:pos x="T2" y="T3"/>
                    </a:cxn>
                    <a:cxn ang="0">
                      <a:pos x="T4" y="T5"/>
                    </a:cxn>
                    <a:cxn ang="0">
                      <a:pos x="T6" y="T7"/>
                    </a:cxn>
                  </a:cxnLst>
                  <a:rect l="0" t="0" r="r" b="b"/>
                  <a:pathLst>
                    <a:path w="43" h="44">
                      <a:moveTo>
                        <a:pt x="0" y="44"/>
                      </a:moveTo>
                      <a:lnTo>
                        <a:pt x="43" y="44"/>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1" name="Rectangle 81">
                  <a:extLst>
                    <a:ext uri="{FF2B5EF4-FFF2-40B4-BE49-F238E27FC236}">
                      <a16:creationId xmlns:a16="http://schemas.microsoft.com/office/drawing/2014/main" id="{545D8206-B37D-4340-81F8-E883AE9D7F15}"/>
                    </a:ext>
                  </a:extLst>
                </p:cNvPr>
                <p:cNvSpPr>
                  <a:spLocks noChangeArrowheads="1"/>
                </p:cNvSpPr>
                <p:nvPr/>
              </p:nvSpPr>
              <p:spPr bwMode="auto">
                <a:xfrm>
                  <a:off x="1113433" y="3097317"/>
                  <a:ext cx="178939"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2" name="Rectangle 82">
                  <a:extLst>
                    <a:ext uri="{FF2B5EF4-FFF2-40B4-BE49-F238E27FC236}">
                      <a16:creationId xmlns:a16="http://schemas.microsoft.com/office/drawing/2014/main" id="{79A9E4B4-DFA4-408C-AF66-0B5FE6743189}"/>
                    </a:ext>
                  </a:extLst>
                </p:cNvPr>
                <p:cNvSpPr>
                  <a:spLocks noChangeArrowheads="1"/>
                </p:cNvSpPr>
                <p:nvPr/>
              </p:nvSpPr>
              <p:spPr bwMode="auto">
                <a:xfrm>
                  <a:off x="1158167" y="3151678"/>
                  <a:ext cx="134204"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3" name="Freeform 83">
                  <a:extLst>
                    <a:ext uri="{FF2B5EF4-FFF2-40B4-BE49-F238E27FC236}">
                      <a16:creationId xmlns:a16="http://schemas.microsoft.com/office/drawing/2014/main" id="{E7211CED-14FA-48C8-B7D8-90DDD0EF9332}"/>
                    </a:ext>
                  </a:extLst>
                </p:cNvPr>
                <p:cNvSpPr>
                  <a:spLocks noEditPoints="1"/>
                </p:cNvSpPr>
                <p:nvPr/>
              </p:nvSpPr>
              <p:spPr bwMode="auto">
                <a:xfrm>
                  <a:off x="1113433" y="3133558"/>
                  <a:ext cx="53019" cy="54362"/>
                </a:xfrm>
                <a:custGeom>
                  <a:avLst/>
                  <a:gdLst>
                    <a:gd name="T0" fmla="*/ 12 w 24"/>
                    <a:gd name="T1" fmla="*/ 6 h 24"/>
                    <a:gd name="T2" fmla="*/ 6 w 24"/>
                    <a:gd name="T3" fmla="*/ 12 h 24"/>
                    <a:gd name="T4" fmla="*/ 12 w 24"/>
                    <a:gd name="T5" fmla="*/ 18 h 24"/>
                    <a:gd name="T6" fmla="*/ 18 w 24"/>
                    <a:gd name="T7" fmla="*/ 12 h 24"/>
                    <a:gd name="T8" fmla="*/ 12 w 24"/>
                    <a:gd name="T9" fmla="*/ 6 h 24"/>
                    <a:gd name="T10" fmla="*/ 12 w 24"/>
                    <a:gd name="T11" fmla="*/ 24 h 24"/>
                    <a:gd name="T12" fmla="*/ 0 w 24"/>
                    <a:gd name="T13" fmla="*/ 12 h 24"/>
                    <a:gd name="T14" fmla="*/ 12 w 24"/>
                    <a:gd name="T15" fmla="*/ 0 h 24"/>
                    <a:gd name="T16" fmla="*/ 24 w 24"/>
                    <a:gd name="T17" fmla="*/ 12 h 24"/>
                    <a:gd name="T18" fmla="*/ 12 w 24"/>
                    <a:gd name="T19"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24">
                      <a:moveTo>
                        <a:pt x="12" y="6"/>
                      </a:moveTo>
                      <a:cubicBezTo>
                        <a:pt x="9" y="6"/>
                        <a:pt x="6" y="9"/>
                        <a:pt x="6" y="12"/>
                      </a:cubicBezTo>
                      <a:cubicBezTo>
                        <a:pt x="6" y="16"/>
                        <a:pt x="9" y="18"/>
                        <a:pt x="12" y="18"/>
                      </a:cubicBezTo>
                      <a:cubicBezTo>
                        <a:pt x="15" y="18"/>
                        <a:pt x="18" y="16"/>
                        <a:pt x="18" y="12"/>
                      </a:cubicBezTo>
                      <a:cubicBezTo>
                        <a:pt x="18" y="9"/>
                        <a:pt x="15" y="6"/>
                        <a:pt x="12" y="6"/>
                      </a:cubicBezTo>
                      <a:moveTo>
                        <a:pt x="12" y="24"/>
                      </a:moveTo>
                      <a:cubicBezTo>
                        <a:pt x="5" y="24"/>
                        <a:pt x="0" y="19"/>
                        <a:pt x="0" y="12"/>
                      </a:cubicBezTo>
                      <a:cubicBezTo>
                        <a:pt x="0" y="6"/>
                        <a:pt x="5" y="0"/>
                        <a:pt x="12" y="0"/>
                      </a:cubicBezTo>
                      <a:cubicBezTo>
                        <a:pt x="19" y="0"/>
                        <a:pt x="24" y="6"/>
                        <a:pt x="24" y="12"/>
                      </a:cubicBezTo>
                      <a:cubicBezTo>
                        <a:pt x="24" y="19"/>
                        <a:pt x="19" y="24"/>
                        <a:pt x="12"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4" name="Rectangle 84">
                  <a:extLst>
                    <a:ext uri="{FF2B5EF4-FFF2-40B4-BE49-F238E27FC236}">
                      <a16:creationId xmlns:a16="http://schemas.microsoft.com/office/drawing/2014/main" id="{1C329F3C-CC65-436B-8566-105C7A0F4656}"/>
                    </a:ext>
                  </a:extLst>
                </p:cNvPr>
                <p:cNvSpPr>
                  <a:spLocks noChangeArrowheads="1"/>
                </p:cNvSpPr>
                <p:nvPr/>
              </p:nvSpPr>
              <p:spPr bwMode="auto">
                <a:xfrm>
                  <a:off x="1113433"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sp>
              <p:nvSpPr>
                <p:cNvPr id="55" name="Rectangle 85">
                  <a:extLst>
                    <a:ext uri="{FF2B5EF4-FFF2-40B4-BE49-F238E27FC236}">
                      <a16:creationId xmlns:a16="http://schemas.microsoft.com/office/drawing/2014/main" id="{C0B51767-182C-4C2B-85A8-6C12886B6E5A}"/>
                    </a:ext>
                  </a:extLst>
                </p:cNvPr>
                <p:cNvSpPr>
                  <a:spLocks noChangeArrowheads="1"/>
                </p:cNvSpPr>
                <p:nvPr/>
              </p:nvSpPr>
              <p:spPr bwMode="auto">
                <a:xfrm>
                  <a:off x="1221127" y="3061076"/>
                  <a:ext cx="71245" cy="1812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7232" tIns="33616" rIns="67232" bIns="33616" numCol="1" anchor="t" anchorCtr="0" compatLnSpc="1">
                  <a:prstTxWarp prst="textNoShape">
                    <a:avLst/>
                  </a:prstTxWarp>
                </a:bodyPr>
                <a:lstStyle/>
                <a:p>
                  <a:pPr defTabSz="685775">
                    <a:defRPr/>
                  </a:pPr>
                  <a:endParaRPr lang="en-IN" sz="1324">
                    <a:solidFill>
                      <a:srgbClr val="505050"/>
                    </a:solidFill>
                    <a:latin typeface="Segoe UI"/>
                  </a:endParaRPr>
                </a:p>
              </p:txBody>
            </p:sp>
          </p:grpSp>
          <p:sp>
            <p:nvSpPr>
              <p:cNvPr id="56" name="Partial Circle 55">
                <a:extLst>
                  <a:ext uri="{FF2B5EF4-FFF2-40B4-BE49-F238E27FC236}">
                    <a16:creationId xmlns:a16="http://schemas.microsoft.com/office/drawing/2014/main" id="{D9F7B9CB-C02C-440F-AEF9-C71BA316EC0C}"/>
                  </a:ext>
                </a:extLst>
              </p:cNvPr>
              <p:cNvSpPr/>
              <p:nvPr/>
            </p:nvSpPr>
            <p:spPr bwMode="auto">
              <a:xfrm>
                <a:off x="-1897063" y="4304982"/>
                <a:ext cx="591503" cy="591503"/>
              </a:xfrm>
              <a:prstGeom prst="pie">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Partial Circle 56">
                <a:extLst>
                  <a:ext uri="{FF2B5EF4-FFF2-40B4-BE49-F238E27FC236}">
                    <a16:creationId xmlns:a16="http://schemas.microsoft.com/office/drawing/2014/main" id="{3CCA6F4F-9CE8-4FFB-A425-873E90FE80E5}"/>
                  </a:ext>
                </a:extLst>
              </p:cNvPr>
              <p:cNvSpPr/>
              <p:nvPr/>
            </p:nvSpPr>
            <p:spPr bwMode="auto">
              <a:xfrm>
                <a:off x="-1858963" y="4259262"/>
                <a:ext cx="591503" cy="591503"/>
              </a:xfrm>
              <a:prstGeom prst="pie">
                <a:avLst>
                  <a:gd name="adj1" fmla="val 16107473"/>
                  <a:gd name="adj2" fmla="val 21594854"/>
                </a:avLst>
              </a:prstGeom>
              <a:solidFill>
                <a:srgbClr val="C1C1C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defTabSz="685577" fontAlgn="base">
                  <a:spcBef>
                    <a:spcPct val="0"/>
                  </a:spcBef>
                  <a:spcAft>
                    <a:spcPct val="0"/>
                  </a:spcAft>
                  <a:defRPr/>
                </a:pPr>
                <a:endParaRPr lang="en-US" sz="147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30" name="Group 29" descr="When 1GB of database capacity available&#10;No separate license for prod/non-prod environments&#10;">
            <a:extLst>
              <a:ext uri="{FF2B5EF4-FFF2-40B4-BE49-F238E27FC236}">
                <a16:creationId xmlns:a16="http://schemas.microsoft.com/office/drawing/2014/main" id="{842CA9A0-E141-4609-8338-49D1F88C6521}"/>
              </a:ext>
            </a:extLst>
          </p:cNvPr>
          <p:cNvGrpSpPr/>
          <p:nvPr/>
        </p:nvGrpSpPr>
        <p:grpSpPr>
          <a:xfrm>
            <a:off x="482058" y="2356494"/>
            <a:ext cx="4058679" cy="850617"/>
            <a:chOff x="856294" y="47121"/>
            <a:chExt cx="5269230" cy="1156897"/>
          </a:xfrm>
        </p:grpSpPr>
        <p:sp>
          <p:nvSpPr>
            <p:cNvPr id="11" name="Text Placeholder 2">
              <a:extLst>
                <a:ext uri="{FF2B5EF4-FFF2-40B4-BE49-F238E27FC236}">
                  <a16:creationId xmlns:a16="http://schemas.microsoft.com/office/drawing/2014/main" id="{9E89A6C5-056E-4585-BC86-9B5E4C1DBF04}"/>
                </a:ext>
              </a:extLst>
            </p:cNvPr>
            <p:cNvSpPr txBox="1">
              <a:spLocks/>
            </p:cNvSpPr>
            <p:nvPr/>
          </p:nvSpPr>
          <p:spPr>
            <a:xfrm>
              <a:off x="1592135" y="47121"/>
              <a:ext cx="4533389" cy="1156897"/>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en-US" sz="1500" dirty="0">
                  <a:solidFill>
                    <a:srgbClr val="008272"/>
                  </a:solidFill>
                  <a:latin typeface="Segoe UI Semibold"/>
                </a:rPr>
                <a:t>Create additional environments</a:t>
              </a:r>
            </a:p>
            <a:p>
              <a:pPr defTabSz="699422">
                <a:lnSpc>
                  <a:spcPct val="100000"/>
                </a:lnSpc>
                <a:spcBef>
                  <a:spcPts val="0"/>
                </a:spcBef>
                <a:spcAft>
                  <a:spcPts val="221"/>
                </a:spcAft>
                <a:defRPr/>
              </a:pPr>
              <a:r>
                <a:rPr lang="en-US" sz="1176" dirty="0">
                  <a:solidFill>
                    <a:srgbClr val="505050"/>
                  </a:solidFill>
                  <a:latin typeface="Segoe UI"/>
                </a:rPr>
                <a:t>When 1GB of database capacity available</a:t>
              </a:r>
            </a:p>
            <a:p>
              <a:pPr defTabSz="699422">
                <a:lnSpc>
                  <a:spcPct val="100000"/>
                </a:lnSpc>
                <a:spcBef>
                  <a:spcPts val="0"/>
                </a:spcBef>
                <a:spcAft>
                  <a:spcPts val="221"/>
                </a:spcAft>
                <a:defRPr/>
              </a:pPr>
              <a:r>
                <a:rPr lang="en-US" sz="1176" dirty="0">
                  <a:solidFill>
                    <a:srgbClr val="505050"/>
                  </a:solidFill>
                  <a:latin typeface="Segoe UI"/>
                </a:rPr>
                <a:t>No separate license for prod/non-prod </a:t>
              </a:r>
              <a:r>
                <a:rPr lang="en-US" sz="1176" dirty="0" err="1">
                  <a:solidFill>
                    <a:srgbClr val="505050"/>
                  </a:solidFill>
                  <a:latin typeface="Segoe UI"/>
                </a:rPr>
                <a:t>envs</a:t>
              </a:r>
              <a:endParaRPr lang="en-US" sz="1176" dirty="0">
                <a:solidFill>
                  <a:srgbClr val="505050"/>
                </a:solidFill>
                <a:latin typeface="Segoe UI"/>
              </a:endParaRPr>
            </a:p>
            <a:p>
              <a:pPr defTabSz="699422">
                <a:lnSpc>
                  <a:spcPct val="100000"/>
                </a:lnSpc>
                <a:spcBef>
                  <a:spcPts val="0"/>
                </a:spcBef>
                <a:spcAft>
                  <a:spcPts val="221"/>
                </a:spcAft>
                <a:defRPr/>
              </a:pPr>
              <a:r>
                <a:rPr lang="en-US" sz="1176" dirty="0">
                  <a:solidFill>
                    <a:srgbClr val="505050"/>
                  </a:solidFill>
                  <a:latin typeface="Segoe UI"/>
                </a:rPr>
                <a:t>Coming summer 2019</a:t>
              </a:r>
            </a:p>
          </p:txBody>
        </p:sp>
        <p:cxnSp>
          <p:nvCxnSpPr>
            <p:cNvPr id="16" name="Straight Connector 15">
              <a:extLst>
                <a:ext uri="{FF2B5EF4-FFF2-40B4-BE49-F238E27FC236}">
                  <a16:creationId xmlns:a16="http://schemas.microsoft.com/office/drawing/2014/main" id="{5A3872B4-A5F9-4515-8B82-64465D064157}"/>
                </a:ext>
              </a:extLst>
            </p:cNvPr>
            <p:cNvCxnSpPr>
              <a:cxnSpLocks/>
            </p:cNvCxnSpPr>
            <p:nvPr/>
          </p:nvCxnSpPr>
          <p:spPr>
            <a:xfrm>
              <a:off x="1455686" y="47121"/>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CCF0D66D-7EBD-4D1E-906E-B207ECD951B2}"/>
                </a:ext>
              </a:extLst>
            </p:cNvPr>
            <p:cNvGrpSpPr/>
            <p:nvPr/>
          </p:nvGrpSpPr>
          <p:grpSpPr>
            <a:xfrm>
              <a:off x="856294" y="130301"/>
              <a:ext cx="399825" cy="397941"/>
              <a:chOff x="-1975560" y="5402262"/>
              <a:chExt cx="1354934" cy="1348558"/>
            </a:xfrm>
          </p:grpSpPr>
          <p:sp>
            <p:nvSpPr>
              <p:cNvPr id="74" name="Freeform: Shape 73">
                <a:extLst>
                  <a:ext uri="{FF2B5EF4-FFF2-40B4-BE49-F238E27FC236}">
                    <a16:creationId xmlns:a16="http://schemas.microsoft.com/office/drawing/2014/main" id="{27317FAD-4B67-44B1-91AC-34E6D679D8E4}"/>
                  </a:ext>
                </a:extLst>
              </p:cNvPr>
              <p:cNvSpPr/>
              <p:nvPr/>
            </p:nvSpPr>
            <p:spPr>
              <a:xfrm>
                <a:off x="-1332976" y="5402262"/>
                <a:ext cx="712350" cy="640968"/>
              </a:xfrm>
              <a:custGeom>
                <a:avLst/>
                <a:gdLst>
                  <a:gd name="connsiteX0" fmla="*/ 388305 w 712350"/>
                  <a:gd name="connsiteY0" fmla="*/ 0 h 640968"/>
                  <a:gd name="connsiteX1" fmla="*/ 493418 w 712350"/>
                  <a:gd name="connsiteY1" fmla="*/ 18732 h 640968"/>
                  <a:gd name="connsiteX2" fmla="*/ 324476 w 712350"/>
                  <a:gd name="connsiteY2" fmla="*/ 193851 h 640968"/>
                  <a:gd name="connsiteX3" fmla="*/ 327819 w 712350"/>
                  <a:gd name="connsiteY3" fmla="*/ 380150 h 640968"/>
                  <a:gd name="connsiteX4" fmla="*/ 514117 w 712350"/>
                  <a:gd name="connsiteY4" fmla="*/ 376806 h 640968"/>
                  <a:gd name="connsiteX5" fmla="*/ 687355 w 712350"/>
                  <a:gd name="connsiteY5" fmla="*/ 197237 h 640968"/>
                  <a:gd name="connsiteX6" fmla="*/ 712350 w 712350"/>
                  <a:gd name="connsiteY6" fmla="*/ 320484 h 640968"/>
                  <a:gd name="connsiteX7" fmla="*/ 388305 w 712350"/>
                  <a:gd name="connsiteY7" fmla="*/ 640968 h 640968"/>
                  <a:gd name="connsiteX8" fmla="*/ 314006 w 712350"/>
                  <a:gd name="connsiteY8" fmla="*/ 631275 h 640968"/>
                  <a:gd name="connsiteX9" fmla="*/ 160928 w 712350"/>
                  <a:gd name="connsiteY9" fmla="*/ 621017 h 640968"/>
                  <a:gd name="connsiteX10" fmla="*/ 0 w 712350"/>
                  <a:gd name="connsiteY10" fmla="*/ 460738 h 640968"/>
                  <a:gd name="connsiteX11" fmla="*/ 34011 w 712350"/>
                  <a:gd name="connsiteY11" fmla="*/ 426725 h 640968"/>
                  <a:gd name="connsiteX12" fmla="*/ 74708 w 712350"/>
                  <a:gd name="connsiteY12" fmla="*/ 397389 h 640968"/>
                  <a:gd name="connsiteX13" fmla="*/ 64260 w 712350"/>
                  <a:gd name="connsiteY13" fmla="*/ 320484 h 640968"/>
                  <a:gd name="connsiteX14" fmla="*/ 388305 w 712350"/>
                  <a:gd name="connsiteY14" fmla="*/ 0 h 64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350" h="640968">
                    <a:moveTo>
                      <a:pt x="388305" y="0"/>
                    </a:moveTo>
                    <a:cubicBezTo>
                      <a:pt x="425267" y="0"/>
                      <a:pt x="460783" y="6121"/>
                      <a:pt x="493418" y="18732"/>
                    </a:cubicBezTo>
                    <a:lnTo>
                      <a:pt x="324476" y="193851"/>
                    </a:lnTo>
                    <a:cubicBezTo>
                      <a:pt x="273953" y="246219"/>
                      <a:pt x="275449" y="329629"/>
                      <a:pt x="327819" y="380150"/>
                    </a:cubicBezTo>
                    <a:cubicBezTo>
                      <a:pt x="380187" y="430672"/>
                      <a:pt x="463596" y="429175"/>
                      <a:pt x="514117" y="376806"/>
                    </a:cubicBezTo>
                    <a:lnTo>
                      <a:pt x="687355" y="197237"/>
                    </a:lnTo>
                    <a:cubicBezTo>
                      <a:pt x="703508" y="235133"/>
                      <a:pt x="712350" y="276788"/>
                      <a:pt x="712350" y="320484"/>
                    </a:cubicBezTo>
                    <a:cubicBezTo>
                      <a:pt x="712350" y="497482"/>
                      <a:pt x="567271" y="640968"/>
                      <a:pt x="388305" y="640968"/>
                    </a:cubicBezTo>
                    <a:cubicBezTo>
                      <a:pt x="362634" y="640968"/>
                      <a:pt x="337660" y="638016"/>
                      <a:pt x="314006" y="631275"/>
                    </a:cubicBezTo>
                    <a:cubicBezTo>
                      <a:pt x="264775" y="613558"/>
                      <a:pt x="211655" y="610102"/>
                      <a:pt x="160928" y="621017"/>
                    </a:cubicBezTo>
                    <a:lnTo>
                      <a:pt x="0" y="460738"/>
                    </a:lnTo>
                    <a:lnTo>
                      <a:pt x="34011" y="426725"/>
                    </a:lnTo>
                    <a:cubicBezTo>
                      <a:pt x="46240" y="414497"/>
                      <a:pt x="59837" y="404472"/>
                      <a:pt x="74708" y="397389"/>
                    </a:cubicBezTo>
                    <a:cubicBezTo>
                      <a:pt x="67536" y="372926"/>
                      <a:pt x="64260" y="347084"/>
                      <a:pt x="64260" y="320484"/>
                    </a:cubicBezTo>
                    <a:cubicBezTo>
                      <a:pt x="64260" y="143486"/>
                      <a:pt x="209339" y="0"/>
                      <a:pt x="388305" y="0"/>
                    </a:cubicBezTo>
                    <a:close/>
                  </a:path>
                </a:pathLst>
              </a:cu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sp>
            <p:nvSpPr>
              <p:cNvPr id="73" name="Freeform: Shape 72">
                <a:extLst>
                  <a:ext uri="{FF2B5EF4-FFF2-40B4-BE49-F238E27FC236}">
                    <a16:creationId xmlns:a16="http://schemas.microsoft.com/office/drawing/2014/main" id="{297D4223-AA05-429D-A5EC-633467CF82FC}"/>
                  </a:ext>
                </a:extLst>
              </p:cNvPr>
              <p:cNvSpPr/>
              <p:nvPr/>
            </p:nvSpPr>
            <p:spPr>
              <a:xfrm>
                <a:off x="-1975560" y="5437872"/>
                <a:ext cx="1308220" cy="1312948"/>
              </a:xfrm>
              <a:custGeom>
                <a:avLst/>
                <a:gdLst>
                  <a:gd name="connsiteX0" fmla="*/ 78340 w 1308220"/>
                  <a:gd name="connsiteY0" fmla="*/ 0 h 1312948"/>
                  <a:gd name="connsiteX1" fmla="*/ 297339 w 1308220"/>
                  <a:gd name="connsiteY1" fmla="*/ 133536 h 1312948"/>
                  <a:gd name="connsiteX2" fmla="*/ 340069 w 1308220"/>
                  <a:gd name="connsiteY2" fmla="*/ 258168 h 1312948"/>
                  <a:gd name="connsiteX3" fmla="*/ 339131 w 1308220"/>
                  <a:gd name="connsiteY3" fmla="*/ 259270 h 1312948"/>
                  <a:gd name="connsiteX4" fmla="*/ 788064 w 1308220"/>
                  <a:gd name="connsiteY4" fmla="*/ 702953 h 1312948"/>
                  <a:gd name="connsiteX5" fmla="*/ 983104 w 1308220"/>
                  <a:gd name="connsiteY5" fmla="*/ 739180 h 1312948"/>
                  <a:gd name="connsiteX6" fmla="*/ 1256723 w 1308220"/>
                  <a:gd name="connsiteY6" fmla="*/ 1012799 h 1312948"/>
                  <a:gd name="connsiteX7" fmla="*/ 1256723 w 1308220"/>
                  <a:gd name="connsiteY7" fmla="*/ 1261450 h 1312948"/>
                  <a:gd name="connsiteX8" fmla="*/ 1008072 w 1308220"/>
                  <a:gd name="connsiteY8" fmla="*/ 1261450 h 1312948"/>
                  <a:gd name="connsiteX9" fmla="*/ 734453 w 1308220"/>
                  <a:gd name="connsiteY9" fmla="*/ 987831 h 1312948"/>
                  <a:gd name="connsiteX10" fmla="*/ 706140 w 1308220"/>
                  <a:gd name="connsiteY10" fmla="*/ 777751 h 1312948"/>
                  <a:gd name="connsiteX11" fmla="*/ 263326 w 1308220"/>
                  <a:gd name="connsiteY11" fmla="*/ 340117 h 1312948"/>
                  <a:gd name="connsiteX12" fmla="*/ 149559 w 1308220"/>
                  <a:gd name="connsiteY12" fmla="*/ 304460 h 1312948"/>
                  <a:gd name="connsiteX13" fmla="*/ 0 w 1308220"/>
                  <a:gd name="connsiteY13" fmla="*/ 76561 h 1312948"/>
                  <a:gd name="connsiteX14" fmla="*/ 78340 w 1308220"/>
                  <a:gd name="connsiteY14" fmla="*/ 0 h 1312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220" h="1312948">
                    <a:moveTo>
                      <a:pt x="78340" y="0"/>
                    </a:moveTo>
                    <a:lnTo>
                      <a:pt x="297339" y="133536"/>
                    </a:lnTo>
                    <a:lnTo>
                      <a:pt x="340069" y="258168"/>
                    </a:lnTo>
                    <a:lnTo>
                      <a:pt x="339131" y="259270"/>
                    </a:lnTo>
                    <a:lnTo>
                      <a:pt x="788064" y="702953"/>
                    </a:lnTo>
                    <a:cubicBezTo>
                      <a:pt x="852332" y="674191"/>
                      <a:pt x="930323" y="686400"/>
                      <a:pt x="983104" y="739180"/>
                    </a:cubicBezTo>
                    <a:lnTo>
                      <a:pt x="1256723" y="1012799"/>
                    </a:lnTo>
                    <a:cubicBezTo>
                      <a:pt x="1325386" y="1081461"/>
                      <a:pt x="1325386" y="1192788"/>
                      <a:pt x="1256723" y="1261450"/>
                    </a:cubicBezTo>
                    <a:cubicBezTo>
                      <a:pt x="1188060" y="1330114"/>
                      <a:pt x="1076734" y="1330114"/>
                      <a:pt x="1008072" y="1261450"/>
                    </a:cubicBezTo>
                    <a:lnTo>
                      <a:pt x="734453" y="987831"/>
                    </a:lnTo>
                    <a:cubicBezTo>
                      <a:pt x="677431" y="930810"/>
                      <a:pt x="667764" y="844363"/>
                      <a:pt x="706140" y="777751"/>
                    </a:cubicBezTo>
                    <a:lnTo>
                      <a:pt x="263326" y="340117"/>
                    </a:lnTo>
                    <a:lnTo>
                      <a:pt x="149559" y="304460"/>
                    </a:lnTo>
                    <a:lnTo>
                      <a:pt x="0" y="76561"/>
                    </a:lnTo>
                    <a:lnTo>
                      <a:pt x="7834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sp>
            <p:nvSpPr>
              <p:cNvPr id="72" name="Freeform: Shape 71">
                <a:extLst>
                  <a:ext uri="{FF2B5EF4-FFF2-40B4-BE49-F238E27FC236}">
                    <a16:creationId xmlns:a16="http://schemas.microsoft.com/office/drawing/2014/main" id="{A26FB34D-8234-4597-BF44-18D076BE8DB6}"/>
                  </a:ext>
                </a:extLst>
              </p:cNvPr>
              <p:cNvSpPr/>
              <p:nvPr/>
            </p:nvSpPr>
            <p:spPr>
              <a:xfrm>
                <a:off x="-1967090" y="6065239"/>
                <a:ext cx="588539" cy="677564"/>
              </a:xfrm>
              <a:custGeom>
                <a:avLst/>
                <a:gdLst>
                  <a:gd name="connsiteX0" fmla="*/ 431875 w 588539"/>
                  <a:gd name="connsiteY0" fmla="*/ 0 h 677564"/>
                  <a:gd name="connsiteX1" fmla="*/ 585180 w 588539"/>
                  <a:gd name="connsiteY1" fmla="*/ 152691 h 677564"/>
                  <a:gd name="connsiteX2" fmla="*/ 588539 w 588539"/>
                  <a:gd name="connsiteY2" fmla="*/ 334718 h 677564"/>
                  <a:gd name="connsiteX3" fmla="*/ 296576 w 588539"/>
                  <a:gd name="connsiteY3" fmla="*/ 626681 h 677564"/>
                  <a:gd name="connsiteX4" fmla="*/ 50885 w 588539"/>
                  <a:gd name="connsiteY4" fmla="*/ 626681 h 677564"/>
                  <a:gd name="connsiteX5" fmla="*/ 50886 w 588539"/>
                  <a:gd name="connsiteY5" fmla="*/ 380990 h 677564"/>
                  <a:gd name="connsiteX6" fmla="*/ 431875 w 588539"/>
                  <a:gd name="connsiteY6" fmla="*/ 0 h 677564"/>
                  <a:gd name="connsiteX7" fmla="*/ 171358 w 588539"/>
                  <a:gd name="connsiteY7" fmla="*/ 426668 h 677564"/>
                  <a:gd name="connsiteX8" fmla="*/ 93018 w 588539"/>
                  <a:gd name="connsiteY8" fmla="*/ 505009 h 677564"/>
                  <a:gd name="connsiteX9" fmla="*/ 171358 w 588539"/>
                  <a:gd name="connsiteY9" fmla="*/ 583349 h 677564"/>
                  <a:gd name="connsiteX10" fmla="*/ 249699 w 588539"/>
                  <a:gd name="connsiteY10" fmla="*/ 505009 h 677564"/>
                  <a:gd name="connsiteX11" fmla="*/ 171358 w 588539"/>
                  <a:gd name="connsiteY11" fmla="*/ 426668 h 67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8539" h="677564">
                    <a:moveTo>
                      <a:pt x="431875" y="0"/>
                    </a:moveTo>
                    <a:lnTo>
                      <a:pt x="585180" y="152691"/>
                    </a:lnTo>
                    <a:cubicBezTo>
                      <a:pt x="564460" y="211607"/>
                      <a:pt x="566347" y="276086"/>
                      <a:pt x="588539" y="334718"/>
                    </a:cubicBezTo>
                    <a:lnTo>
                      <a:pt x="296576" y="626681"/>
                    </a:lnTo>
                    <a:cubicBezTo>
                      <a:pt x="228731" y="694526"/>
                      <a:pt x="118730" y="694526"/>
                      <a:pt x="50885" y="626681"/>
                    </a:cubicBezTo>
                    <a:cubicBezTo>
                      <a:pt x="-16961" y="558836"/>
                      <a:pt x="-16961" y="448835"/>
                      <a:pt x="50886" y="380990"/>
                    </a:cubicBezTo>
                    <a:lnTo>
                      <a:pt x="431875" y="0"/>
                    </a:lnTo>
                    <a:close/>
                    <a:moveTo>
                      <a:pt x="171358" y="426668"/>
                    </a:moveTo>
                    <a:cubicBezTo>
                      <a:pt x="128092" y="426668"/>
                      <a:pt x="93018" y="461742"/>
                      <a:pt x="93018" y="505009"/>
                    </a:cubicBezTo>
                    <a:cubicBezTo>
                      <a:pt x="93018" y="548275"/>
                      <a:pt x="128092" y="583349"/>
                      <a:pt x="171358" y="583349"/>
                    </a:cubicBezTo>
                    <a:cubicBezTo>
                      <a:pt x="214625" y="583349"/>
                      <a:pt x="249699" y="548275"/>
                      <a:pt x="249699" y="505009"/>
                    </a:cubicBezTo>
                    <a:cubicBezTo>
                      <a:pt x="249699" y="461742"/>
                      <a:pt x="214625" y="426668"/>
                      <a:pt x="171358" y="426668"/>
                    </a:cubicBezTo>
                    <a:close/>
                  </a:path>
                </a:pathLst>
              </a:custGeom>
              <a:solidFill>
                <a:srgbClr val="C1C1C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775">
                  <a:defRPr/>
                </a:pPr>
                <a:endParaRPr lang="en-US" sz="1324">
                  <a:solidFill>
                    <a:prstClr val="white"/>
                  </a:solidFill>
                  <a:latin typeface="Segoe UI"/>
                </a:endParaRPr>
              </a:p>
            </p:txBody>
          </p:sp>
        </p:grpSp>
      </p:grpSp>
      <p:grpSp>
        <p:nvGrpSpPr>
          <p:cNvPr id="27" name="Group 26" descr="Increased Storage (Header)&#10;File/Log capacity frees up database capacity. 4tb size limit does not apply to File/Log capacity">
            <a:extLst>
              <a:ext uri="{FF2B5EF4-FFF2-40B4-BE49-F238E27FC236}">
                <a16:creationId xmlns:a16="http://schemas.microsoft.com/office/drawing/2014/main" id="{6CC1BEE7-6D2D-4760-ABE9-676A9FA58C0E}"/>
              </a:ext>
            </a:extLst>
          </p:cNvPr>
          <p:cNvGrpSpPr/>
          <p:nvPr/>
        </p:nvGrpSpPr>
        <p:grpSpPr>
          <a:xfrm>
            <a:off x="482058" y="3723703"/>
            <a:ext cx="4000065" cy="588238"/>
            <a:chOff x="655634" y="2895745"/>
            <a:chExt cx="5295391" cy="800044"/>
          </a:xfrm>
        </p:grpSpPr>
        <p:sp>
          <p:nvSpPr>
            <p:cNvPr id="9" name="Text Placeholder 2">
              <a:extLst>
                <a:ext uri="{FF2B5EF4-FFF2-40B4-BE49-F238E27FC236}">
                  <a16:creationId xmlns:a16="http://schemas.microsoft.com/office/drawing/2014/main" id="{10D4DA74-BC97-4CBD-87F3-CEF217B342A3}"/>
                </a:ext>
              </a:extLst>
            </p:cNvPr>
            <p:cNvSpPr txBox="1">
              <a:spLocks/>
            </p:cNvSpPr>
            <p:nvPr/>
          </p:nvSpPr>
          <p:spPr>
            <a:xfrm>
              <a:off x="1417636" y="2895745"/>
              <a:ext cx="4533389" cy="800044"/>
            </a:xfrm>
            <a:prstGeom prst="rect">
              <a:avLst/>
            </a:prstGeom>
          </p:spPr>
          <p:txBody>
            <a:bodyPr vert="horz" wrap="square" lIns="0" tIns="0" rIns="0" bIns="0" rtlCol="0">
              <a:spAutoFit/>
            </a:bodyPr>
            <a:lstStyle>
              <a:lvl1pPr marL="0" marR="0" indent="0" algn="l" defTabSz="951304" rtl="0" eaLnBrk="1" fontAlgn="auto" latinLnBrk="0" hangingPunct="1">
                <a:lnSpc>
                  <a:spcPts val="2400"/>
                </a:lnSpc>
                <a:spcBef>
                  <a:spcPct val="20000"/>
                </a:spcBef>
                <a:spcAft>
                  <a:spcPts val="0"/>
                </a:spcAft>
                <a:buClrTx/>
                <a:buSzPct val="90000"/>
                <a:buFont typeface="Wingdings" panose="05000000000000000000" pitchFamily="2" charset="2"/>
                <a:buNone/>
                <a:tabLst/>
                <a:defRPr sz="2000" b="0" i="0" kern="1200" spc="0" baseline="0">
                  <a:solidFill>
                    <a:schemeClr val="tx1"/>
                  </a:solidFill>
                  <a:latin typeface="+mn-lt"/>
                  <a:ea typeface="+mn-ea"/>
                  <a:cs typeface="Segoe UI Semilight" panose="020B0402040204020203" pitchFamily="34" charset="0"/>
                </a:defRPr>
              </a:lvl1pPr>
              <a:lvl2pPr marL="2286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gradFill>
                    <a:gsLst>
                      <a:gs pos="1250">
                        <a:schemeClr val="tx1"/>
                      </a:gs>
                      <a:gs pos="100000">
                        <a:schemeClr val="tx1"/>
                      </a:gs>
                    </a:gsLst>
                    <a:lin ang="5400000" scaled="0"/>
                  </a:gradFill>
                  <a:latin typeface="+mn-lt"/>
                  <a:ea typeface="+mn-ea"/>
                  <a:cs typeface="+mn-cs"/>
                </a:defRPr>
              </a:lvl2pPr>
              <a:lvl3pPr marL="4572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632" kern="1200" spc="0" baseline="0">
                  <a:gradFill>
                    <a:gsLst>
                      <a:gs pos="1250">
                        <a:schemeClr val="tx1"/>
                      </a:gs>
                      <a:gs pos="100000">
                        <a:schemeClr val="tx1"/>
                      </a:gs>
                    </a:gsLst>
                    <a:lin ang="5400000" scaled="0"/>
                  </a:gradFill>
                  <a:latin typeface="+mn-lt"/>
                  <a:ea typeface="+mn-ea"/>
                  <a:cs typeface="+mn-cs"/>
                </a:defRPr>
              </a:lvl3pPr>
              <a:lvl4pPr marL="6858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4pPr>
              <a:lvl5pPr marL="91440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defTabSz="699422">
                <a:lnSpc>
                  <a:spcPct val="100000"/>
                </a:lnSpc>
                <a:spcBef>
                  <a:spcPts val="0"/>
                </a:spcBef>
                <a:spcAft>
                  <a:spcPts val="221"/>
                </a:spcAft>
                <a:defRPr/>
              </a:pPr>
              <a:r>
                <a:rPr lang="pt-BR" sz="1471">
                  <a:solidFill>
                    <a:srgbClr val="008272"/>
                  </a:solidFill>
                  <a:latin typeface="Segoe UI Semibold"/>
                </a:rPr>
                <a:t>Increased storage</a:t>
              </a:r>
              <a:br>
                <a:rPr lang="pt-BR" sz="1765">
                  <a:solidFill>
                    <a:srgbClr val="008272"/>
                  </a:solidFill>
                  <a:latin typeface="Segoe UI"/>
                </a:rPr>
              </a:br>
              <a:r>
                <a:rPr lang="en-US" sz="1176">
                  <a:solidFill>
                    <a:srgbClr val="505050"/>
                  </a:solidFill>
                  <a:latin typeface="Segoe UI"/>
                </a:rPr>
                <a:t>File/Log capacity frees up database capacity</a:t>
              </a:r>
              <a:br>
                <a:rPr lang="en-US" sz="1176">
                  <a:solidFill>
                    <a:srgbClr val="505050"/>
                  </a:solidFill>
                  <a:latin typeface="Segoe UI"/>
                </a:rPr>
              </a:br>
              <a:r>
                <a:rPr lang="en-US" sz="1176">
                  <a:solidFill>
                    <a:srgbClr val="505050"/>
                  </a:solidFill>
                  <a:latin typeface="Segoe UI"/>
                </a:rPr>
                <a:t>4TB size limit does not apply to File/Log capacity</a:t>
              </a:r>
              <a:endParaRPr lang="pt-BR" sz="1324">
                <a:solidFill>
                  <a:srgbClr val="505050"/>
                </a:solidFill>
                <a:latin typeface="Segoe UI"/>
              </a:endParaRPr>
            </a:p>
          </p:txBody>
        </p:sp>
        <p:cxnSp>
          <p:nvCxnSpPr>
            <p:cNvPr id="14" name="Straight Connector 13">
              <a:extLst>
                <a:ext uri="{FF2B5EF4-FFF2-40B4-BE49-F238E27FC236}">
                  <a16:creationId xmlns:a16="http://schemas.microsoft.com/office/drawing/2014/main" id="{7757906A-4F38-41BB-9771-4E8519C4BAE6}"/>
                </a:ext>
              </a:extLst>
            </p:cNvPr>
            <p:cNvCxnSpPr>
              <a:cxnSpLocks/>
            </p:cNvCxnSpPr>
            <p:nvPr/>
          </p:nvCxnSpPr>
          <p:spPr>
            <a:xfrm>
              <a:off x="1281187" y="2895745"/>
              <a:ext cx="0" cy="544286"/>
            </a:xfrm>
            <a:prstGeom prst="line">
              <a:avLst/>
            </a:prstGeom>
            <a:ln w="381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3AB514B2-E9EC-43C8-8CF0-D1B1A02359D0}"/>
                </a:ext>
              </a:extLst>
            </p:cNvPr>
            <p:cNvGrpSpPr/>
            <p:nvPr/>
          </p:nvGrpSpPr>
          <p:grpSpPr>
            <a:xfrm>
              <a:off x="655634" y="2941525"/>
              <a:ext cx="494761" cy="494777"/>
              <a:chOff x="-2882261" y="2284881"/>
              <a:chExt cx="4891048" cy="4891201"/>
            </a:xfrm>
            <a:solidFill>
              <a:schemeClr val="tx2"/>
            </a:solidFill>
          </p:grpSpPr>
          <p:sp>
            <p:nvSpPr>
              <p:cNvPr id="21" name="Freeform: Shape 20">
                <a:extLst>
                  <a:ext uri="{FF2B5EF4-FFF2-40B4-BE49-F238E27FC236}">
                    <a16:creationId xmlns:a16="http://schemas.microsoft.com/office/drawing/2014/main" id="{38003907-0B34-4525-8FC5-13E7E6855A15}"/>
                  </a:ext>
                </a:extLst>
              </p:cNvPr>
              <p:cNvSpPr/>
              <p:nvPr/>
            </p:nvSpPr>
            <p:spPr>
              <a:xfrm>
                <a:off x="-2881958" y="2284881"/>
                <a:ext cx="3967351" cy="1785472"/>
              </a:xfrm>
              <a:custGeom>
                <a:avLst/>
                <a:gdLst>
                  <a:gd name="connsiteX0" fmla="*/ 3974288 w 3967350"/>
                  <a:gd name="connsiteY0" fmla="*/ 912576 h 1785471"/>
                  <a:gd name="connsiteX1" fmla="*/ 2024338 w 3967350"/>
                  <a:gd name="connsiteY1" fmla="*/ 1750757 h 1785471"/>
                  <a:gd name="connsiteX2" fmla="*/ 74388 w 3967350"/>
                  <a:gd name="connsiteY2" fmla="*/ 912576 h 1785471"/>
                  <a:gd name="connsiteX3" fmla="*/ 2024338 w 3967350"/>
                  <a:gd name="connsiteY3" fmla="*/ 74395 h 1785471"/>
                  <a:gd name="connsiteX4" fmla="*/ 3974288 w 3967350"/>
                  <a:gd name="connsiteY4" fmla="*/ 912576 h 17854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7350" h="1785471">
                    <a:moveTo>
                      <a:pt x="3974288" y="912576"/>
                    </a:moveTo>
                    <a:cubicBezTo>
                      <a:pt x="3974288" y="1375490"/>
                      <a:pt x="3101266" y="1750757"/>
                      <a:pt x="2024338" y="1750757"/>
                    </a:cubicBezTo>
                    <a:cubicBezTo>
                      <a:pt x="947410" y="1750757"/>
                      <a:pt x="74388" y="1375490"/>
                      <a:pt x="74388" y="912576"/>
                    </a:cubicBezTo>
                    <a:cubicBezTo>
                      <a:pt x="74388" y="449661"/>
                      <a:pt x="947410" y="74395"/>
                      <a:pt x="2024338" y="74395"/>
                    </a:cubicBezTo>
                    <a:cubicBezTo>
                      <a:pt x="3101266" y="74395"/>
                      <a:pt x="3974288" y="449661"/>
                      <a:pt x="3974288" y="91257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2" name="Freeform: Shape 21">
                <a:extLst>
                  <a:ext uri="{FF2B5EF4-FFF2-40B4-BE49-F238E27FC236}">
                    <a16:creationId xmlns:a16="http://schemas.microsoft.com/office/drawing/2014/main" id="{B9822707-CA8A-481E-8CCC-FB93AE6C2171}"/>
                  </a:ext>
                </a:extLst>
              </p:cNvPr>
              <p:cNvSpPr/>
              <p:nvPr/>
            </p:nvSpPr>
            <p:spPr>
              <a:xfrm>
                <a:off x="-2882261" y="3585486"/>
                <a:ext cx="3967351" cy="1388700"/>
              </a:xfrm>
              <a:custGeom>
                <a:avLst/>
                <a:gdLst>
                  <a:gd name="connsiteX0" fmla="*/ 2024259 w 3967350"/>
                  <a:gd name="connsiteY0" fmla="*/ 1411876 h 1388700"/>
                  <a:gd name="connsiteX1" fmla="*/ 2082629 w 3967350"/>
                  <a:gd name="connsiteY1" fmla="*/ 1410248 h 1388700"/>
                  <a:gd name="connsiteX2" fmla="*/ 3461843 w 3967350"/>
                  <a:gd name="connsiteY2" fmla="*/ 590048 h 1388700"/>
                  <a:gd name="connsiteX3" fmla="*/ 3961103 w 3967350"/>
                  <a:gd name="connsiteY3" fmla="*/ 672706 h 1388700"/>
                  <a:gd name="connsiteX4" fmla="*/ 3974131 w 3967350"/>
                  <a:gd name="connsiteY4" fmla="*/ 573774 h 1388700"/>
                  <a:gd name="connsiteX5" fmla="*/ 3974131 w 3967350"/>
                  <a:gd name="connsiteY5" fmla="*/ 75224 h 1388700"/>
                  <a:gd name="connsiteX6" fmla="*/ 2024647 w 3967350"/>
                  <a:gd name="connsiteY6" fmla="*/ 648556 h 1388700"/>
                  <a:gd name="connsiteX7" fmla="*/ 74388 w 3967350"/>
                  <a:gd name="connsiteY7" fmla="*/ 74395 h 1388700"/>
                  <a:gd name="connsiteX8" fmla="*/ 74388 w 3967350"/>
                  <a:gd name="connsiteY8" fmla="*/ 573774 h 1388700"/>
                  <a:gd name="connsiteX9" fmla="*/ 2024259 w 3967350"/>
                  <a:gd name="connsiteY9" fmla="*/ 1411876 h 138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67350" h="1388700">
                    <a:moveTo>
                      <a:pt x="2024259" y="1411876"/>
                    </a:moveTo>
                    <a:cubicBezTo>
                      <a:pt x="2043873" y="1411876"/>
                      <a:pt x="2063076" y="1410484"/>
                      <a:pt x="2082629" y="1410248"/>
                    </a:cubicBezTo>
                    <a:cubicBezTo>
                      <a:pt x="2349512" y="922008"/>
                      <a:pt x="2867588" y="590048"/>
                      <a:pt x="3461843" y="590048"/>
                    </a:cubicBezTo>
                    <a:cubicBezTo>
                      <a:pt x="3636504" y="590048"/>
                      <a:pt x="3804022" y="619883"/>
                      <a:pt x="3961103" y="672706"/>
                    </a:cubicBezTo>
                    <a:cubicBezTo>
                      <a:pt x="3969385" y="640074"/>
                      <a:pt x="3974131" y="607072"/>
                      <a:pt x="3974131" y="573774"/>
                    </a:cubicBezTo>
                    <a:lnTo>
                      <a:pt x="3974131" y="75224"/>
                    </a:lnTo>
                    <a:cubicBezTo>
                      <a:pt x="3646299" y="426831"/>
                      <a:pt x="2935438" y="648556"/>
                      <a:pt x="2024647" y="648556"/>
                    </a:cubicBezTo>
                    <a:cubicBezTo>
                      <a:pt x="1113130" y="648556"/>
                      <a:pt x="401869" y="426480"/>
                      <a:pt x="74388" y="74395"/>
                    </a:cubicBezTo>
                    <a:lnTo>
                      <a:pt x="74388" y="573774"/>
                    </a:lnTo>
                    <a:cubicBezTo>
                      <a:pt x="74388" y="1051527"/>
                      <a:pt x="912607" y="1411876"/>
                      <a:pt x="2024259" y="141187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3" name="Freeform: Shape 22">
                <a:extLst>
                  <a:ext uri="{FF2B5EF4-FFF2-40B4-BE49-F238E27FC236}">
                    <a16:creationId xmlns:a16="http://schemas.microsoft.com/office/drawing/2014/main" id="{78C9A550-132C-4188-ACF2-AA2F33EAFFA3}"/>
                  </a:ext>
                </a:extLst>
              </p:cNvPr>
              <p:cNvSpPr/>
              <p:nvPr/>
            </p:nvSpPr>
            <p:spPr>
              <a:xfrm>
                <a:off x="-2882261" y="4547561"/>
                <a:ext cx="1983675" cy="1289507"/>
              </a:xfrm>
              <a:custGeom>
                <a:avLst/>
                <a:gdLst>
                  <a:gd name="connsiteX0" fmla="*/ 1895727 w 1983675"/>
                  <a:gd name="connsiteY0" fmla="*/ 1297596 h 1289507"/>
                  <a:gd name="connsiteX1" fmla="*/ 1890787 w 1983675"/>
                  <a:gd name="connsiteY1" fmla="*/ 1200141 h 1289507"/>
                  <a:gd name="connsiteX2" fmla="*/ 1992853 w 1983675"/>
                  <a:gd name="connsiteY2" fmla="*/ 647708 h 1289507"/>
                  <a:gd name="connsiteX3" fmla="*/ 74388 w 1983675"/>
                  <a:gd name="connsiteY3" fmla="*/ 74395 h 1289507"/>
                  <a:gd name="connsiteX4" fmla="*/ 74388 w 1983675"/>
                  <a:gd name="connsiteY4" fmla="*/ 462103 h 1289507"/>
                  <a:gd name="connsiteX5" fmla="*/ 1895727 w 1983675"/>
                  <a:gd name="connsiteY5" fmla="*/ 1297596 h 128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3675" h="1289507">
                    <a:moveTo>
                      <a:pt x="1895727" y="1297596"/>
                    </a:moveTo>
                    <a:cubicBezTo>
                      <a:pt x="1893717" y="1265194"/>
                      <a:pt x="1890787" y="1233033"/>
                      <a:pt x="1890787" y="1200141"/>
                    </a:cubicBezTo>
                    <a:cubicBezTo>
                      <a:pt x="1890787" y="1005539"/>
                      <a:pt x="1927957" y="819873"/>
                      <a:pt x="1992853" y="647708"/>
                    </a:cubicBezTo>
                    <a:cubicBezTo>
                      <a:pt x="1096881" y="642611"/>
                      <a:pt x="398164" y="422157"/>
                      <a:pt x="74388" y="74395"/>
                    </a:cubicBezTo>
                    <a:lnTo>
                      <a:pt x="74388" y="462103"/>
                    </a:lnTo>
                    <a:cubicBezTo>
                      <a:pt x="74388" y="921143"/>
                      <a:pt x="849031" y="1270830"/>
                      <a:pt x="1895727" y="1297596"/>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4" name="Freeform: Shape 23">
                <a:extLst>
                  <a:ext uri="{FF2B5EF4-FFF2-40B4-BE49-F238E27FC236}">
                    <a16:creationId xmlns:a16="http://schemas.microsoft.com/office/drawing/2014/main" id="{CE27F8EA-A9AD-472F-ADA2-63E7464B5AFD}"/>
                  </a:ext>
                </a:extLst>
              </p:cNvPr>
              <p:cNvSpPr/>
              <p:nvPr/>
            </p:nvSpPr>
            <p:spPr>
              <a:xfrm>
                <a:off x="-2882261" y="5397965"/>
                <a:ext cx="2281227" cy="1289507"/>
              </a:xfrm>
              <a:custGeom>
                <a:avLst/>
                <a:gdLst>
                  <a:gd name="connsiteX0" fmla="*/ 74388 w 2281226"/>
                  <a:gd name="connsiteY0" fmla="*/ 74395 h 1289507"/>
                  <a:gd name="connsiteX1" fmla="*/ 74388 w 2281226"/>
                  <a:gd name="connsiteY1" fmla="*/ 462103 h 1289507"/>
                  <a:gd name="connsiteX2" fmla="*/ 2024259 w 2281226"/>
                  <a:gd name="connsiteY2" fmla="*/ 1300205 h 1289507"/>
                  <a:gd name="connsiteX3" fmla="*/ 2209890 w 2281226"/>
                  <a:gd name="connsiteY3" fmla="*/ 1295017 h 1289507"/>
                  <a:gd name="connsiteX4" fmla="*/ 1919797 w 2281226"/>
                  <a:gd name="connsiteY4" fmla="*/ 646588 h 1289507"/>
                  <a:gd name="connsiteX5" fmla="*/ 74388 w 2281226"/>
                  <a:gd name="connsiteY5" fmla="*/ 74395 h 1289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1226" h="1289507">
                    <a:moveTo>
                      <a:pt x="74388" y="74395"/>
                    </a:moveTo>
                    <a:lnTo>
                      <a:pt x="74388" y="462103"/>
                    </a:lnTo>
                    <a:cubicBezTo>
                      <a:pt x="74388" y="939856"/>
                      <a:pt x="912607" y="1300205"/>
                      <a:pt x="2024259" y="1300205"/>
                    </a:cubicBezTo>
                    <a:cubicBezTo>
                      <a:pt x="2086637" y="1300205"/>
                      <a:pt x="2148215" y="1297427"/>
                      <a:pt x="2209890" y="1295017"/>
                    </a:cubicBezTo>
                    <a:cubicBezTo>
                      <a:pt x="2067555" y="1106954"/>
                      <a:pt x="1965950" y="886833"/>
                      <a:pt x="1919797" y="646588"/>
                    </a:cubicBezTo>
                    <a:cubicBezTo>
                      <a:pt x="1059058" y="630181"/>
                      <a:pt x="389301" y="412616"/>
                      <a:pt x="74388" y="74395"/>
                    </a:cubicBezTo>
                    <a:close/>
                  </a:path>
                </a:pathLst>
              </a:custGeom>
              <a:grpFill/>
              <a:ln w="9525" cap="flat">
                <a:noFill/>
                <a:prstDash val="solid"/>
                <a:miter/>
              </a:ln>
            </p:spPr>
            <p:txBody>
              <a:bodyPr rtlCol="0" anchor="ctr"/>
              <a:lstStyle/>
              <a:p>
                <a:pPr defTabSz="685775">
                  <a:defRPr/>
                </a:pPr>
                <a:endParaRPr lang="en-US" sz="1324">
                  <a:solidFill>
                    <a:srgbClr val="505050"/>
                  </a:solidFill>
                  <a:latin typeface="Segoe UI"/>
                </a:endParaRPr>
              </a:p>
            </p:txBody>
          </p:sp>
          <p:sp>
            <p:nvSpPr>
              <p:cNvPr id="25" name="Freeform: Shape 24">
                <a:extLst>
                  <a:ext uri="{FF2B5EF4-FFF2-40B4-BE49-F238E27FC236}">
                    <a16:creationId xmlns:a16="http://schemas.microsoft.com/office/drawing/2014/main" id="{26C47B3F-B53C-4AA4-A188-CBBBCFE81402}"/>
                  </a:ext>
                </a:extLst>
              </p:cNvPr>
              <p:cNvSpPr/>
              <p:nvPr/>
            </p:nvSpPr>
            <p:spPr>
              <a:xfrm>
                <a:off x="-867542" y="4299488"/>
                <a:ext cx="2876329" cy="2876594"/>
              </a:xfrm>
              <a:custGeom>
                <a:avLst/>
                <a:gdLst>
                  <a:gd name="connsiteX0" fmla="*/ 1447100 w 2876329"/>
                  <a:gd name="connsiteY0" fmla="*/ 74395 h 2876593"/>
                  <a:gd name="connsiteX1" fmla="*/ 74388 w 2876329"/>
                  <a:gd name="connsiteY1" fmla="*/ 1448214 h 2876593"/>
                  <a:gd name="connsiteX2" fmla="*/ 1447100 w 2876329"/>
                  <a:gd name="connsiteY2" fmla="*/ 2821046 h 2876593"/>
                  <a:gd name="connsiteX3" fmla="*/ 2820781 w 2876329"/>
                  <a:gd name="connsiteY3" fmla="*/ 1448214 h 2876593"/>
                  <a:gd name="connsiteX4" fmla="*/ 1447100 w 2876329"/>
                  <a:gd name="connsiteY4" fmla="*/ 74395 h 2876593"/>
                  <a:gd name="connsiteX5" fmla="*/ 2146302 w 2876329"/>
                  <a:gd name="connsiteY5" fmla="*/ 1546940 h 2876593"/>
                  <a:gd name="connsiteX6" fmla="*/ 748528 w 2876329"/>
                  <a:gd name="connsiteY6" fmla="*/ 1546940 h 2876593"/>
                  <a:gd name="connsiteX7" fmla="*/ 748528 w 2876329"/>
                  <a:gd name="connsiteY7" fmla="*/ 1348555 h 2876593"/>
                  <a:gd name="connsiteX8" fmla="*/ 2146302 w 2876329"/>
                  <a:gd name="connsiteY8" fmla="*/ 1348555 h 2876593"/>
                  <a:gd name="connsiteX9" fmla="*/ 2146302 w 2876329"/>
                  <a:gd name="connsiteY9" fmla="*/ 1546940 h 2876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6329" h="2876593">
                    <a:moveTo>
                      <a:pt x="1447100" y="74395"/>
                    </a:moveTo>
                    <a:cubicBezTo>
                      <a:pt x="690315" y="74395"/>
                      <a:pt x="74388" y="690385"/>
                      <a:pt x="74388" y="1448214"/>
                    </a:cubicBezTo>
                    <a:cubicBezTo>
                      <a:pt x="74388" y="2205056"/>
                      <a:pt x="690315" y="2821046"/>
                      <a:pt x="1447100" y="2821046"/>
                    </a:cubicBezTo>
                    <a:cubicBezTo>
                      <a:pt x="2204853" y="2821046"/>
                      <a:pt x="2820781" y="2205056"/>
                      <a:pt x="2820781" y="1448214"/>
                    </a:cubicBezTo>
                    <a:cubicBezTo>
                      <a:pt x="2820781" y="690385"/>
                      <a:pt x="2204853" y="74395"/>
                      <a:pt x="1447100" y="74395"/>
                    </a:cubicBezTo>
                    <a:close/>
                    <a:moveTo>
                      <a:pt x="2146302" y="1546940"/>
                    </a:moveTo>
                    <a:lnTo>
                      <a:pt x="748528" y="1546940"/>
                    </a:lnTo>
                    <a:lnTo>
                      <a:pt x="748528" y="1348555"/>
                    </a:lnTo>
                    <a:lnTo>
                      <a:pt x="2146302" y="1348555"/>
                    </a:lnTo>
                    <a:lnTo>
                      <a:pt x="2146302" y="1546940"/>
                    </a:lnTo>
                    <a:close/>
                  </a:path>
                </a:pathLst>
              </a:custGeom>
              <a:solidFill>
                <a:srgbClr val="C1C1C1"/>
              </a:solidFill>
              <a:ln w="9525" cap="flat">
                <a:noFill/>
                <a:prstDash val="solid"/>
                <a:miter/>
              </a:ln>
            </p:spPr>
            <p:txBody>
              <a:bodyPr rtlCol="0" anchor="ctr"/>
              <a:lstStyle/>
              <a:p>
                <a:pPr defTabSz="685775">
                  <a:defRPr/>
                </a:pPr>
                <a:endParaRPr lang="en-US" sz="1324">
                  <a:solidFill>
                    <a:srgbClr val="505050"/>
                  </a:solidFill>
                  <a:latin typeface="Segoe UI"/>
                </a:endParaRPr>
              </a:p>
            </p:txBody>
          </p:sp>
        </p:grpSp>
      </p:grpSp>
      <p:pic>
        <p:nvPicPr>
          <p:cNvPr id="4" name="Picture 3" descr="Power Platform Admin Center - Screenshot">
            <a:extLst>
              <a:ext uri="{FF2B5EF4-FFF2-40B4-BE49-F238E27FC236}">
                <a16:creationId xmlns:a16="http://schemas.microsoft.com/office/drawing/2014/main" id="{6C780AB4-A205-4B05-8C38-ACE235A8CE8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72000" y="1406474"/>
            <a:ext cx="4372495" cy="3235730"/>
          </a:xfrm>
          <a:prstGeom prst="rect">
            <a:avLst/>
          </a:prstGeom>
          <a:ln>
            <a:solidFill>
              <a:schemeClr val="tx1"/>
            </a:solidFill>
          </a:ln>
        </p:spPr>
      </p:pic>
      <p:sp>
        <p:nvSpPr>
          <p:cNvPr id="17" name="TextBox 16">
            <a:extLst>
              <a:ext uri="{FF2B5EF4-FFF2-40B4-BE49-F238E27FC236}">
                <a16:creationId xmlns:a16="http://schemas.microsoft.com/office/drawing/2014/main" id="{B8432D2F-81B5-44AB-8930-95457AC23269}"/>
              </a:ext>
            </a:extLst>
          </p:cNvPr>
          <p:cNvSpPr txBox="1"/>
          <p:nvPr/>
        </p:nvSpPr>
        <p:spPr>
          <a:xfrm>
            <a:off x="4625429" y="4665844"/>
            <a:ext cx="1932401" cy="124521"/>
          </a:xfrm>
          <a:prstGeom prst="rect">
            <a:avLst/>
          </a:prstGeom>
          <a:noFill/>
        </p:spPr>
        <p:txBody>
          <a:bodyPr wrap="square" lIns="0" tIns="0" rIns="0" bIns="0" rtlCol="0">
            <a:spAutoFit/>
          </a:bodyPr>
          <a:lstStyle/>
          <a:p>
            <a:pPr defTabSz="685775">
              <a:defRPr/>
            </a:pPr>
            <a:r>
              <a:rPr lang="en-US" sz="809">
                <a:gradFill>
                  <a:gsLst>
                    <a:gs pos="2917">
                      <a:srgbClr val="3C3C41"/>
                    </a:gs>
                    <a:gs pos="30000">
                      <a:srgbClr val="3C3C41"/>
                    </a:gs>
                  </a:gsLst>
                  <a:lin ang="5400000" scaled="0"/>
                </a:gradFill>
                <a:latin typeface="Segoe UI"/>
              </a:rPr>
              <a:t>Report sample</a:t>
            </a:r>
            <a:r>
              <a:rPr lang="en-US" sz="809">
                <a:gradFill>
                  <a:gsLst>
                    <a:gs pos="2917">
                      <a:srgbClr val="3C3C41"/>
                    </a:gs>
                    <a:gs pos="30000">
                      <a:srgbClr val="3C3C41"/>
                    </a:gs>
                  </a:gsLst>
                  <a:lin ang="5400000" scaled="0"/>
                </a:gradFill>
                <a:latin typeface="Segoe UI" panose="020B0502040204020203" pitchFamily="34" charset="0"/>
                <a:cs typeface="Segoe UI" panose="020B0502040204020203" pitchFamily="34" charset="0"/>
              </a:rPr>
              <a:t>—</a:t>
            </a:r>
            <a:r>
              <a:rPr lang="en-US" sz="809">
                <a:gradFill>
                  <a:gsLst>
                    <a:gs pos="2917">
                      <a:srgbClr val="3C3C41"/>
                    </a:gs>
                    <a:gs pos="30000">
                      <a:srgbClr val="3C3C41"/>
                    </a:gs>
                  </a:gsLst>
                  <a:lin ang="5400000" scaled="0"/>
                </a:gradFill>
                <a:latin typeface="Segoe UI"/>
              </a:rPr>
              <a:t>for illustration only</a:t>
            </a:r>
          </a:p>
        </p:txBody>
      </p:sp>
      <p:sp>
        <p:nvSpPr>
          <p:cNvPr id="5" name="Footer Placeholder 4">
            <a:extLst>
              <a:ext uri="{FF2B5EF4-FFF2-40B4-BE49-F238E27FC236}">
                <a16:creationId xmlns:a16="http://schemas.microsoft.com/office/drawing/2014/main" id="{8A84AB06-F4B5-487F-9BCF-B15ACD469A0D}"/>
              </a:ext>
            </a:extLst>
          </p:cNvPr>
          <p:cNvSpPr>
            <a:spLocks noGrp="1"/>
          </p:cNvSpPr>
          <p:nvPr>
            <p:ph type="ftr" sz="quarter" idx="3"/>
          </p:nvPr>
        </p:nvSpPr>
        <p:spPr/>
        <p:txBody>
          <a:bodyPr/>
          <a:lstStyle/>
          <a:p>
            <a:pPr defTabSz="685775">
              <a:defRPr/>
            </a:pPr>
            <a:r>
              <a:rPr lang="en-US">
                <a:solidFill>
                  <a:srgbClr val="505050">
                    <a:tint val="75000"/>
                  </a:srgbClr>
                </a:solidFill>
                <a:latin typeface="Segoe UI"/>
              </a:rPr>
              <a:t>© Microsoft Corporation                                                                                  								                      Dynamics 365 </a:t>
            </a:r>
          </a:p>
        </p:txBody>
      </p:sp>
      <p:sp>
        <p:nvSpPr>
          <p:cNvPr id="3" name="Rectangle 2">
            <a:extLst>
              <a:ext uri="{FF2B5EF4-FFF2-40B4-BE49-F238E27FC236}">
                <a16:creationId xmlns:a16="http://schemas.microsoft.com/office/drawing/2014/main" id="{FFD30836-879D-422D-B9D2-465EB6E09DCB}"/>
              </a:ext>
              <a:ext uri="{C183D7F6-B498-43B3-948B-1728B52AA6E4}">
                <adec:decorative xmlns:adec="http://schemas.microsoft.com/office/drawing/2017/decorative" val="1"/>
              </a:ext>
            </a:extLst>
          </p:cNvPr>
          <p:cNvSpPr/>
          <p:nvPr/>
        </p:nvSpPr>
        <p:spPr bwMode="auto">
          <a:xfrm>
            <a:off x="1043847" y="3030327"/>
            <a:ext cx="1885261" cy="5425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19645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A92FD4CD-0AAB-49FA-AF9C-FD7A54D5EB9B}"/>
              </a:ext>
            </a:extLst>
          </p:cNvPr>
          <p:cNvSpPr/>
          <p:nvPr/>
        </p:nvSpPr>
        <p:spPr bwMode="auto">
          <a:xfrm>
            <a:off x="3141619" y="-42863"/>
            <a:ext cx="3694610" cy="3694611"/>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 name="connsiteX0" fmla="*/ 7195924 w 7254984"/>
              <a:gd name="connsiteY0" fmla="*/ 2426388 h 6280481"/>
              <a:gd name="connsiteX1" fmla="*/ 7195924 w 7254984"/>
              <a:gd name="connsiteY1" fmla="*/ 6280481 h 6280481"/>
              <a:gd name="connsiteX2" fmla="*/ 1510942 w 7254984"/>
              <a:gd name="connsiteY2" fmla="*/ 6280481 h 6280481"/>
              <a:gd name="connsiteX3" fmla="*/ 0 w 7254984"/>
              <a:gd name="connsiteY3" fmla="*/ 4769538 h 6280481"/>
              <a:gd name="connsiteX4" fmla="*/ 4769536 w 7254984"/>
              <a:gd name="connsiteY4" fmla="*/ 0 h 6280481"/>
              <a:gd name="connsiteX5" fmla="*/ 7254984 w 7254984"/>
              <a:gd name="connsiteY5" fmla="*/ 2485448 h 6280481"/>
              <a:gd name="connsiteX0" fmla="*/ 7195924 w 7195924"/>
              <a:gd name="connsiteY0" fmla="*/ 2426388 h 6280481"/>
              <a:gd name="connsiteX1" fmla="*/ 7195924 w 7195924"/>
              <a:gd name="connsiteY1" fmla="*/ 6280481 h 6280481"/>
              <a:gd name="connsiteX2" fmla="*/ 1510942 w 7195924"/>
              <a:gd name="connsiteY2" fmla="*/ 6280481 h 6280481"/>
              <a:gd name="connsiteX3" fmla="*/ 0 w 7195924"/>
              <a:gd name="connsiteY3" fmla="*/ 4769538 h 6280481"/>
              <a:gd name="connsiteX4" fmla="*/ 4769536 w 7195924"/>
              <a:gd name="connsiteY4" fmla="*/ 0 h 6280481"/>
              <a:gd name="connsiteX0" fmla="*/ 7195924 w 7195924"/>
              <a:gd name="connsiteY0" fmla="*/ 6280481 h 6280481"/>
              <a:gd name="connsiteX1" fmla="*/ 1510942 w 7195924"/>
              <a:gd name="connsiteY1" fmla="*/ 6280481 h 6280481"/>
              <a:gd name="connsiteX2" fmla="*/ 0 w 7195924"/>
              <a:gd name="connsiteY2" fmla="*/ 4769538 h 6280481"/>
              <a:gd name="connsiteX3" fmla="*/ 4769536 w 7195924"/>
              <a:gd name="connsiteY3" fmla="*/ 0 h 6280481"/>
              <a:gd name="connsiteX0" fmla="*/ 1510942 w 4769536"/>
              <a:gd name="connsiteY0" fmla="*/ 6280481 h 6280481"/>
              <a:gd name="connsiteX1" fmla="*/ 0 w 4769536"/>
              <a:gd name="connsiteY1" fmla="*/ 4769538 h 6280481"/>
              <a:gd name="connsiteX2" fmla="*/ 4769536 w 4769536"/>
              <a:gd name="connsiteY2" fmla="*/ 0 h 6280481"/>
              <a:gd name="connsiteX0" fmla="*/ 0 w 4769536"/>
              <a:gd name="connsiteY0" fmla="*/ 4769538 h 4769538"/>
              <a:gd name="connsiteX1" fmla="*/ 4769536 w 4769536"/>
              <a:gd name="connsiteY1" fmla="*/ 0 h 4769538"/>
            </a:gdLst>
            <a:ahLst/>
            <a:cxnLst>
              <a:cxn ang="0">
                <a:pos x="connsiteX0" y="connsiteY0"/>
              </a:cxn>
              <a:cxn ang="0">
                <a:pos x="connsiteX1" y="connsiteY1"/>
              </a:cxn>
            </a:cxnLst>
            <a:rect l="l" t="t" r="r" b="b"/>
            <a:pathLst>
              <a:path w="4769536" h="4769538">
                <a:moveTo>
                  <a:pt x="0" y="4769538"/>
                </a:moveTo>
                <a:lnTo>
                  <a:pt x="4769536" y="0"/>
                </a:lnTo>
              </a:path>
            </a:pathLst>
          </a:custGeom>
          <a:noFill/>
          <a:ln w="6350">
            <a:solidFill>
              <a:schemeClr val="bg1">
                <a:lumMod val="75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33" name="Freeform: Shape 32">
            <a:extLst>
              <a:ext uri="{FF2B5EF4-FFF2-40B4-BE49-F238E27FC236}">
                <a16:creationId xmlns:a16="http://schemas.microsoft.com/office/drawing/2014/main" id="{748975CE-F15C-48FE-A24C-692ECA515E71}"/>
              </a:ext>
            </a:extLst>
          </p:cNvPr>
          <p:cNvSpPr/>
          <p:nvPr/>
        </p:nvSpPr>
        <p:spPr bwMode="auto">
          <a:xfrm>
            <a:off x="0" y="1362075"/>
            <a:ext cx="6313714" cy="3781425"/>
          </a:xfrm>
          <a:custGeom>
            <a:avLst/>
            <a:gdLst>
              <a:gd name="connsiteX0" fmla="*/ 0 w 8418285"/>
              <a:gd name="connsiteY0" fmla="*/ 0 h 5041900"/>
              <a:gd name="connsiteX1" fmla="*/ 6079485 w 8418285"/>
              <a:gd name="connsiteY1" fmla="*/ 0 h 5041900"/>
              <a:gd name="connsiteX2" fmla="*/ 8418285 w 8418285"/>
              <a:gd name="connsiteY2" fmla="*/ 3427820 h 5041900"/>
              <a:gd name="connsiteX3" fmla="*/ 7316999 w 8418285"/>
              <a:gd name="connsiteY3" fmla="*/ 5041900 h 5041900"/>
              <a:gd name="connsiteX4" fmla="*/ 0 w 8418285"/>
              <a:gd name="connsiteY4" fmla="*/ 5041900 h 504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8285" h="5041900">
                <a:moveTo>
                  <a:pt x="0" y="0"/>
                </a:moveTo>
                <a:lnTo>
                  <a:pt x="6079485" y="0"/>
                </a:lnTo>
                <a:lnTo>
                  <a:pt x="8418285" y="3427820"/>
                </a:lnTo>
                <a:lnTo>
                  <a:pt x="7316999" y="5041900"/>
                </a:lnTo>
                <a:lnTo>
                  <a:pt x="0" y="504190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solidFill>
                <a:srgbClr val="000000"/>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770E694-BA85-4398-9792-FA8F4D4ADF48}"/>
              </a:ext>
            </a:extLst>
          </p:cNvPr>
          <p:cNvSpPr/>
          <p:nvPr/>
        </p:nvSpPr>
        <p:spPr bwMode="auto">
          <a:xfrm>
            <a:off x="5864680" y="478972"/>
            <a:ext cx="2615292" cy="430416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37" name="Title 10">
            <a:extLst>
              <a:ext uri="{FF2B5EF4-FFF2-40B4-BE49-F238E27FC236}">
                <a16:creationId xmlns:a16="http://schemas.microsoft.com/office/drawing/2014/main" id="{88E37F5C-FAD2-4A87-99D4-8B217782715A}"/>
              </a:ext>
            </a:extLst>
          </p:cNvPr>
          <p:cNvSpPr>
            <a:spLocks noGrp="1"/>
          </p:cNvSpPr>
          <p:nvPr>
            <p:ph type="title"/>
          </p:nvPr>
        </p:nvSpPr>
        <p:spPr>
          <a:xfrm>
            <a:off x="342901" y="356736"/>
            <a:ext cx="5064632" cy="307777"/>
          </a:xfrm>
        </p:spPr>
        <p:txBody>
          <a:bodyPr/>
          <a:lstStyle/>
          <a:p>
            <a:r>
              <a:rPr lang="en-US" dirty="0"/>
              <a:t>Gain Deeper Insight on Storage Capacity</a:t>
            </a:r>
            <a:endParaRPr lang="en-IN" dirty="0"/>
          </a:p>
        </p:txBody>
      </p:sp>
      <p:sp>
        <p:nvSpPr>
          <p:cNvPr id="39" name="Content Placeholder 1">
            <a:extLst>
              <a:ext uri="{FF2B5EF4-FFF2-40B4-BE49-F238E27FC236}">
                <a16:creationId xmlns:a16="http://schemas.microsoft.com/office/drawing/2014/main" id="{DDD18DA8-8770-49B9-B1DF-18FAC81EA032}"/>
              </a:ext>
            </a:extLst>
          </p:cNvPr>
          <p:cNvSpPr txBox="1">
            <a:spLocks/>
          </p:cNvSpPr>
          <p:nvPr/>
        </p:nvSpPr>
        <p:spPr>
          <a:xfrm>
            <a:off x="916878" y="1717927"/>
            <a:ext cx="3726559" cy="2146502"/>
          </a:xfrm>
          <a:prstGeom prst="rect">
            <a:avLst/>
          </a:prstGeom>
        </p:spPr>
        <p:txBody>
          <a:bodyPr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750"/>
              </a:spcAft>
            </a:pPr>
            <a:r>
              <a:rPr lang="en-US" sz="1800" b="1" spc="0" dirty="0"/>
              <a:t>Capacity management &amp; enforcement</a:t>
            </a:r>
          </a:p>
          <a:p>
            <a:pPr marL="260747" indent="-171450">
              <a:spcAft>
                <a:spcPts val="750"/>
              </a:spcAft>
              <a:buFont typeface="Arial" panose="020B0604020202020204" pitchFamily="34" charset="0"/>
              <a:buChar char="•"/>
            </a:pPr>
            <a:r>
              <a:rPr lang="en-US" sz="1275" spc="0" dirty="0">
                <a:latin typeface="+mn-lt"/>
              </a:rPr>
              <a:t>Understand storage and consumption</a:t>
            </a:r>
          </a:p>
          <a:p>
            <a:pPr marL="260747" indent="-171450">
              <a:spcAft>
                <a:spcPts val="750"/>
              </a:spcAft>
              <a:buFont typeface="Arial" panose="020B0604020202020204" pitchFamily="34" charset="0"/>
              <a:buChar char="•"/>
            </a:pPr>
            <a:r>
              <a:rPr lang="en-US" sz="1275" spc="0" dirty="0">
                <a:latin typeface="+mn-lt"/>
              </a:rPr>
              <a:t>Access for environment admins, power platform service admins, D365 and global admins and individual users who have purchased a license</a:t>
            </a:r>
          </a:p>
        </p:txBody>
      </p:sp>
      <p:grpSp>
        <p:nvGrpSpPr>
          <p:cNvPr id="41" name="Group 40">
            <a:extLst>
              <a:ext uri="{FF2B5EF4-FFF2-40B4-BE49-F238E27FC236}">
                <a16:creationId xmlns:a16="http://schemas.microsoft.com/office/drawing/2014/main" id="{D097D24D-BFEE-43BA-95A0-BB59FC7EBE41}"/>
              </a:ext>
            </a:extLst>
          </p:cNvPr>
          <p:cNvGrpSpPr/>
          <p:nvPr/>
        </p:nvGrpSpPr>
        <p:grpSpPr>
          <a:xfrm>
            <a:off x="347711" y="1685800"/>
            <a:ext cx="457832" cy="457832"/>
            <a:chOff x="463615" y="2041485"/>
            <a:chExt cx="610442" cy="610442"/>
          </a:xfrm>
        </p:grpSpPr>
        <p:grpSp>
          <p:nvGrpSpPr>
            <p:cNvPr id="42" name="Group 41">
              <a:extLst>
                <a:ext uri="{FF2B5EF4-FFF2-40B4-BE49-F238E27FC236}">
                  <a16:creationId xmlns:a16="http://schemas.microsoft.com/office/drawing/2014/main" id="{4FB72CA7-2417-49B7-9477-E438908F824C}"/>
                </a:ext>
              </a:extLst>
            </p:cNvPr>
            <p:cNvGrpSpPr/>
            <p:nvPr/>
          </p:nvGrpSpPr>
          <p:grpSpPr>
            <a:xfrm>
              <a:off x="463615" y="2041485"/>
              <a:ext cx="610442" cy="610442"/>
              <a:chOff x="7641975" y="1423856"/>
              <a:chExt cx="854576" cy="854576"/>
            </a:xfrm>
          </p:grpSpPr>
          <p:sp>
            <p:nvSpPr>
              <p:cNvPr id="77" name="Diamond 76">
                <a:extLst>
                  <a:ext uri="{FF2B5EF4-FFF2-40B4-BE49-F238E27FC236}">
                    <a16:creationId xmlns:a16="http://schemas.microsoft.com/office/drawing/2014/main" id="{49262D82-1368-4403-82AD-B241CDE55C7A}"/>
                  </a:ext>
                </a:extLst>
              </p:cNvPr>
              <p:cNvSpPr/>
              <p:nvPr/>
            </p:nvSpPr>
            <p:spPr bwMode="auto">
              <a:xfrm>
                <a:off x="7641975" y="1423856"/>
                <a:ext cx="854576" cy="85457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78" name="Diamond 77">
                <a:extLst>
                  <a:ext uri="{FF2B5EF4-FFF2-40B4-BE49-F238E27FC236}">
                    <a16:creationId xmlns:a16="http://schemas.microsoft.com/office/drawing/2014/main" id="{06B772F6-F0D4-4D74-B341-AF4704ACC94E}"/>
                  </a:ext>
                </a:extLst>
              </p:cNvPr>
              <p:cNvSpPr/>
              <p:nvPr/>
            </p:nvSpPr>
            <p:spPr bwMode="auto">
              <a:xfrm>
                <a:off x="7701943" y="1483824"/>
                <a:ext cx="734640" cy="734640"/>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grpSp>
        <p:grpSp>
          <p:nvGrpSpPr>
            <p:cNvPr id="43" name="Graphic 414">
              <a:extLst>
                <a:ext uri="{FF2B5EF4-FFF2-40B4-BE49-F238E27FC236}">
                  <a16:creationId xmlns:a16="http://schemas.microsoft.com/office/drawing/2014/main" id="{4B7E9CFF-596D-4679-961E-E4915DE1B8DF}"/>
                </a:ext>
              </a:extLst>
            </p:cNvPr>
            <p:cNvGrpSpPr/>
            <p:nvPr/>
          </p:nvGrpSpPr>
          <p:grpSpPr>
            <a:xfrm>
              <a:off x="650781" y="2262189"/>
              <a:ext cx="236110" cy="169034"/>
              <a:chOff x="5799137" y="3197224"/>
              <a:chExt cx="838200" cy="600075"/>
            </a:xfrm>
          </p:grpSpPr>
          <p:sp>
            <p:nvSpPr>
              <p:cNvPr id="44" name="Freeform: Shape 43">
                <a:extLst>
                  <a:ext uri="{FF2B5EF4-FFF2-40B4-BE49-F238E27FC236}">
                    <a16:creationId xmlns:a16="http://schemas.microsoft.com/office/drawing/2014/main" id="{DD04B36E-22F5-4BDA-A57B-C339B9151FB2}"/>
                  </a:ext>
                </a:extLst>
              </p:cNvPr>
              <p:cNvSpPr/>
              <p:nvPr/>
            </p:nvSpPr>
            <p:spPr>
              <a:xfrm>
                <a:off x="5872574" y="3434777"/>
                <a:ext cx="53721" cy="53721"/>
              </a:xfrm>
              <a:custGeom>
                <a:avLst/>
                <a:gdLst>
                  <a:gd name="connsiteX0" fmla="*/ 53721 w 53721"/>
                  <a:gd name="connsiteY0" fmla="*/ 26861 h 53721"/>
                  <a:gd name="connsiteX1" fmla="*/ 26861 w 53721"/>
                  <a:gd name="connsiteY1" fmla="*/ 53721 h 53721"/>
                  <a:gd name="connsiteX2" fmla="*/ 0 w 53721"/>
                  <a:gd name="connsiteY2" fmla="*/ 26861 h 53721"/>
                  <a:gd name="connsiteX3" fmla="*/ 26861 w 53721"/>
                  <a:gd name="connsiteY3" fmla="*/ 0 h 53721"/>
                  <a:gd name="connsiteX4" fmla="*/ 53721 w 53721"/>
                  <a:gd name="connsiteY4" fmla="*/ 26861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1"/>
                    </a:moveTo>
                    <a:cubicBezTo>
                      <a:pt x="53721" y="41695"/>
                      <a:pt x="41695" y="53721"/>
                      <a:pt x="26861" y="53721"/>
                    </a:cubicBezTo>
                    <a:cubicBezTo>
                      <a:pt x="12026" y="53721"/>
                      <a:pt x="0" y="41695"/>
                      <a:pt x="0" y="26861"/>
                    </a:cubicBezTo>
                    <a:cubicBezTo>
                      <a:pt x="0" y="12026"/>
                      <a:pt x="12026" y="0"/>
                      <a:pt x="26861" y="0"/>
                    </a:cubicBezTo>
                    <a:cubicBezTo>
                      <a:pt x="41695" y="0"/>
                      <a:pt x="53721" y="12026"/>
                      <a:pt x="53721" y="26861"/>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5" name="Freeform: Shape 44">
                <a:extLst>
                  <a:ext uri="{FF2B5EF4-FFF2-40B4-BE49-F238E27FC236}">
                    <a16:creationId xmlns:a16="http://schemas.microsoft.com/office/drawing/2014/main" id="{483F09D0-CF51-4BF8-B4C7-86F233EBF27E}"/>
                  </a:ext>
                </a:extLst>
              </p:cNvPr>
              <p:cNvSpPr/>
              <p:nvPr/>
            </p:nvSpPr>
            <p:spPr>
              <a:xfrm>
                <a:off x="5984303" y="3272281"/>
                <a:ext cx="53721" cy="53721"/>
              </a:xfrm>
              <a:custGeom>
                <a:avLst/>
                <a:gdLst>
                  <a:gd name="connsiteX0" fmla="*/ 53721 w 53721"/>
                  <a:gd name="connsiteY0" fmla="*/ 26860 h 53721"/>
                  <a:gd name="connsiteX1" fmla="*/ 26861 w 53721"/>
                  <a:gd name="connsiteY1" fmla="*/ 53721 h 53721"/>
                  <a:gd name="connsiteX2" fmla="*/ 0 w 53721"/>
                  <a:gd name="connsiteY2" fmla="*/ 26860 h 53721"/>
                  <a:gd name="connsiteX3" fmla="*/ 26861 w 53721"/>
                  <a:gd name="connsiteY3" fmla="*/ 0 h 53721"/>
                  <a:gd name="connsiteX4" fmla="*/ 53721 w 53721"/>
                  <a:gd name="connsiteY4" fmla="*/ 26860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6" name="Freeform: Shape 45">
                <a:extLst>
                  <a:ext uri="{FF2B5EF4-FFF2-40B4-BE49-F238E27FC236}">
                    <a16:creationId xmlns:a16="http://schemas.microsoft.com/office/drawing/2014/main" id="{7C43E5CD-60E4-4142-9A8D-2D9E495BF75B}"/>
                  </a:ext>
                </a:extLst>
              </p:cNvPr>
              <p:cNvSpPr/>
              <p:nvPr/>
            </p:nvSpPr>
            <p:spPr>
              <a:xfrm>
                <a:off x="6095555" y="3312000"/>
                <a:ext cx="53721" cy="53720"/>
              </a:xfrm>
              <a:custGeom>
                <a:avLst/>
                <a:gdLst>
                  <a:gd name="connsiteX0" fmla="*/ 53721 w 53721"/>
                  <a:gd name="connsiteY0" fmla="*/ 26860 h 53720"/>
                  <a:gd name="connsiteX1" fmla="*/ 26860 w 53721"/>
                  <a:gd name="connsiteY1" fmla="*/ 53721 h 53720"/>
                  <a:gd name="connsiteX2" fmla="*/ 0 w 53721"/>
                  <a:gd name="connsiteY2" fmla="*/ 26861 h 53720"/>
                  <a:gd name="connsiteX3" fmla="*/ 26860 w 53721"/>
                  <a:gd name="connsiteY3" fmla="*/ 0 h 53720"/>
                  <a:gd name="connsiteX4" fmla="*/ 53721 w 53721"/>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0">
                    <a:moveTo>
                      <a:pt x="53721" y="26860"/>
                    </a:moveTo>
                    <a:cubicBezTo>
                      <a:pt x="53721" y="41695"/>
                      <a:pt x="41695" y="53721"/>
                      <a:pt x="26860" y="53721"/>
                    </a:cubicBezTo>
                    <a:cubicBezTo>
                      <a:pt x="12026" y="53721"/>
                      <a:pt x="0" y="41695"/>
                      <a:pt x="0" y="26861"/>
                    </a:cubicBezTo>
                    <a:cubicBezTo>
                      <a:pt x="0" y="12026"/>
                      <a:pt x="12026" y="0"/>
                      <a:pt x="26860"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7" name="Freeform: Shape 46">
                <a:extLst>
                  <a:ext uri="{FF2B5EF4-FFF2-40B4-BE49-F238E27FC236}">
                    <a16:creationId xmlns:a16="http://schemas.microsoft.com/office/drawing/2014/main" id="{FF52BE53-91A1-4D73-B365-DF87450D12CC}"/>
                  </a:ext>
                </a:extLst>
              </p:cNvPr>
              <p:cNvSpPr/>
              <p:nvPr/>
            </p:nvSpPr>
            <p:spPr>
              <a:xfrm>
                <a:off x="6208235" y="3299141"/>
                <a:ext cx="53721" cy="53721"/>
              </a:xfrm>
              <a:custGeom>
                <a:avLst/>
                <a:gdLst>
                  <a:gd name="connsiteX0" fmla="*/ 53721 w 53721"/>
                  <a:gd name="connsiteY0" fmla="*/ 26861 h 53721"/>
                  <a:gd name="connsiteX1" fmla="*/ 26861 w 53721"/>
                  <a:gd name="connsiteY1" fmla="*/ 53721 h 53721"/>
                  <a:gd name="connsiteX2" fmla="*/ 0 w 53721"/>
                  <a:gd name="connsiteY2" fmla="*/ 26861 h 53721"/>
                  <a:gd name="connsiteX3" fmla="*/ 26861 w 53721"/>
                  <a:gd name="connsiteY3" fmla="*/ 0 h 53721"/>
                  <a:gd name="connsiteX4" fmla="*/ 53721 w 53721"/>
                  <a:gd name="connsiteY4" fmla="*/ 26861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1"/>
                    </a:moveTo>
                    <a:cubicBezTo>
                      <a:pt x="53721" y="41695"/>
                      <a:pt x="41695" y="53721"/>
                      <a:pt x="26861" y="53721"/>
                    </a:cubicBezTo>
                    <a:cubicBezTo>
                      <a:pt x="12026" y="53721"/>
                      <a:pt x="0" y="41695"/>
                      <a:pt x="0" y="26861"/>
                    </a:cubicBezTo>
                    <a:cubicBezTo>
                      <a:pt x="0" y="12026"/>
                      <a:pt x="12026" y="0"/>
                      <a:pt x="26861" y="0"/>
                    </a:cubicBezTo>
                    <a:cubicBezTo>
                      <a:pt x="41695" y="0"/>
                      <a:pt x="53721" y="12026"/>
                      <a:pt x="53721" y="26861"/>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8" name="Freeform: Shape 47">
                <a:extLst>
                  <a:ext uri="{FF2B5EF4-FFF2-40B4-BE49-F238E27FC236}">
                    <a16:creationId xmlns:a16="http://schemas.microsoft.com/office/drawing/2014/main" id="{209BC3BA-C3E0-4AF4-92CF-664EB339EBA8}"/>
                  </a:ext>
                </a:extLst>
              </p:cNvPr>
              <p:cNvSpPr/>
              <p:nvPr/>
            </p:nvSpPr>
            <p:spPr>
              <a:xfrm>
                <a:off x="6431311" y="3215321"/>
                <a:ext cx="53720" cy="53720"/>
              </a:xfrm>
              <a:custGeom>
                <a:avLst/>
                <a:gdLst>
                  <a:gd name="connsiteX0" fmla="*/ 53721 w 53720"/>
                  <a:gd name="connsiteY0" fmla="*/ 26860 h 53720"/>
                  <a:gd name="connsiteX1" fmla="*/ 26861 w 53720"/>
                  <a:gd name="connsiteY1" fmla="*/ 53721 h 53720"/>
                  <a:gd name="connsiteX2" fmla="*/ 0 w 53720"/>
                  <a:gd name="connsiteY2" fmla="*/ 26860 h 53720"/>
                  <a:gd name="connsiteX3" fmla="*/ 26861 w 53720"/>
                  <a:gd name="connsiteY3" fmla="*/ 0 h 53720"/>
                  <a:gd name="connsiteX4" fmla="*/ 53721 w 53720"/>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 h="53720">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9" name="Freeform: Shape 48">
                <a:extLst>
                  <a:ext uri="{FF2B5EF4-FFF2-40B4-BE49-F238E27FC236}">
                    <a16:creationId xmlns:a16="http://schemas.microsoft.com/office/drawing/2014/main" id="{D0A2D0F2-203D-417F-811D-33469F37EE19}"/>
                  </a:ext>
                </a:extLst>
              </p:cNvPr>
              <p:cNvSpPr/>
              <p:nvPr/>
            </p:nvSpPr>
            <p:spPr>
              <a:xfrm>
                <a:off x="5899435" y="3488403"/>
                <a:ext cx="9525" cy="186594"/>
              </a:xfrm>
              <a:custGeom>
                <a:avLst/>
                <a:gdLst>
                  <a:gd name="connsiteX0" fmla="*/ 0 w 9525"/>
                  <a:gd name="connsiteY0" fmla="*/ 0 h 186594"/>
                  <a:gd name="connsiteX1" fmla="*/ 0 w 9525"/>
                  <a:gd name="connsiteY1" fmla="*/ 186595 h 186594"/>
                </a:gdLst>
                <a:ahLst/>
                <a:cxnLst>
                  <a:cxn ang="0">
                    <a:pos x="connsiteX0" y="connsiteY0"/>
                  </a:cxn>
                  <a:cxn ang="0">
                    <a:pos x="connsiteX1" y="connsiteY1"/>
                  </a:cxn>
                </a:cxnLst>
                <a:rect l="l" t="t" r="r" b="b"/>
                <a:pathLst>
                  <a:path w="9525" h="186594">
                    <a:moveTo>
                      <a:pt x="0" y="0"/>
                    </a:moveTo>
                    <a:lnTo>
                      <a:pt x="0" y="18659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0" name="Freeform: Shape 49">
                <a:extLst>
                  <a:ext uri="{FF2B5EF4-FFF2-40B4-BE49-F238E27FC236}">
                    <a16:creationId xmlns:a16="http://schemas.microsoft.com/office/drawing/2014/main" id="{D8869677-47A9-4592-B814-210B8021AED1}"/>
                  </a:ext>
                </a:extLst>
              </p:cNvPr>
              <p:cNvSpPr/>
              <p:nvPr/>
            </p:nvSpPr>
            <p:spPr>
              <a:xfrm>
                <a:off x="6122891" y="3365626"/>
                <a:ext cx="9525" cy="309371"/>
              </a:xfrm>
              <a:custGeom>
                <a:avLst/>
                <a:gdLst>
                  <a:gd name="connsiteX0" fmla="*/ 0 w 9525"/>
                  <a:gd name="connsiteY0" fmla="*/ 0 h 309371"/>
                  <a:gd name="connsiteX1" fmla="*/ 0 w 9525"/>
                  <a:gd name="connsiteY1" fmla="*/ 309372 h 309371"/>
                </a:gdLst>
                <a:ahLst/>
                <a:cxnLst>
                  <a:cxn ang="0">
                    <a:pos x="connsiteX0" y="connsiteY0"/>
                  </a:cxn>
                  <a:cxn ang="0">
                    <a:pos x="connsiteX1" y="connsiteY1"/>
                  </a:cxn>
                </a:cxnLst>
                <a:rect l="l" t="t" r="r" b="b"/>
                <a:pathLst>
                  <a:path w="9525" h="309371">
                    <a:moveTo>
                      <a:pt x="0" y="0"/>
                    </a:moveTo>
                    <a:lnTo>
                      <a:pt x="0" y="30937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1" name="Freeform: Shape 50">
                <a:extLst>
                  <a:ext uri="{FF2B5EF4-FFF2-40B4-BE49-F238E27FC236}">
                    <a16:creationId xmlns:a16="http://schemas.microsoft.com/office/drawing/2014/main" id="{45423D17-6214-4DEC-8B24-8EDAAB044B87}"/>
                  </a:ext>
                </a:extLst>
              </p:cNvPr>
              <p:cNvSpPr/>
              <p:nvPr/>
            </p:nvSpPr>
            <p:spPr>
              <a:xfrm>
                <a:off x="6234715" y="3577176"/>
                <a:ext cx="9525" cy="99440"/>
              </a:xfrm>
              <a:custGeom>
                <a:avLst/>
                <a:gdLst>
                  <a:gd name="connsiteX0" fmla="*/ 0 w 9525"/>
                  <a:gd name="connsiteY0" fmla="*/ 0 h 99440"/>
                  <a:gd name="connsiteX1" fmla="*/ 0 w 9525"/>
                  <a:gd name="connsiteY1" fmla="*/ 99441 h 99440"/>
                </a:gdLst>
                <a:ahLst/>
                <a:cxnLst>
                  <a:cxn ang="0">
                    <a:pos x="connsiteX0" y="connsiteY0"/>
                  </a:cxn>
                  <a:cxn ang="0">
                    <a:pos x="connsiteX1" y="connsiteY1"/>
                  </a:cxn>
                </a:cxnLst>
                <a:rect l="l" t="t" r="r" b="b"/>
                <a:pathLst>
                  <a:path w="9525" h="99440">
                    <a:moveTo>
                      <a:pt x="0" y="0"/>
                    </a:moveTo>
                    <a:lnTo>
                      <a:pt x="0" y="99441"/>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5" name="Freeform: Shape 64">
                <a:extLst>
                  <a:ext uri="{FF2B5EF4-FFF2-40B4-BE49-F238E27FC236}">
                    <a16:creationId xmlns:a16="http://schemas.microsoft.com/office/drawing/2014/main" id="{C25F1607-5EC6-4807-BEA9-EF866774AB14}"/>
                  </a:ext>
                </a:extLst>
              </p:cNvPr>
              <p:cNvSpPr/>
              <p:nvPr/>
            </p:nvSpPr>
            <p:spPr>
              <a:xfrm>
                <a:off x="6234715" y="3352767"/>
                <a:ext cx="9525" cy="57054"/>
              </a:xfrm>
              <a:custGeom>
                <a:avLst/>
                <a:gdLst>
                  <a:gd name="connsiteX0" fmla="*/ 0 w 9525"/>
                  <a:gd name="connsiteY0" fmla="*/ 0 h 57054"/>
                  <a:gd name="connsiteX1" fmla="*/ 0 w 9525"/>
                  <a:gd name="connsiteY1" fmla="*/ 57055 h 57054"/>
                </a:gdLst>
                <a:ahLst/>
                <a:cxnLst>
                  <a:cxn ang="0">
                    <a:pos x="connsiteX0" y="connsiteY0"/>
                  </a:cxn>
                  <a:cxn ang="0">
                    <a:pos x="connsiteX1" y="connsiteY1"/>
                  </a:cxn>
                </a:cxnLst>
                <a:rect l="l" t="t" r="r" b="b"/>
                <a:pathLst>
                  <a:path w="9525" h="57054">
                    <a:moveTo>
                      <a:pt x="0" y="0"/>
                    </a:moveTo>
                    <a:lnTo>
                      <a:pt x="0" y="5705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6" name="Freeform: Shape 65">
                <a:extLst>
                  <a:ext uri="{FF2B5EF4-FFF2-40B4-BE49-F238E27FC236}">
                    <a16:creationId xmlns:a16="http://schemas.microsoft.com/office/drawing/2014/main" id="{6A55E717-BFE1-4FEF-95D4-16BD13332617}"/>
                  </a:ext>
                </a:extLst>
              </p:cNvPr>
              <p:cNvSpPr/>
              <p:nvPr/>
            </p:nvSpPr>
            <p:spPr>
              <a:xfrm>
                <a:off x="6346443" y="3652519"/>
                <a:ext cx="9525" cy="24098"/>
              </a:xfrm>
              <a:custGeom>
                <a:avLst/>
                <a:gdLst>
                  <a:gd name="connsiteX0" fmla="*/ 0 w 9525"/>
                  <a:gd name="connsiteY0" fmla="*/ 0 h 24098"/>
                  <a:gd name="connsiteX1" fmla="*/ 0 w 9525"/>
                  <a:gd name="connsiteY1" fmla="*/ 24098 h 24098"/>
                </a:gdLst>
                <a:ahLst/>
                <a:cxnLst>
                  <a:cxn ang="0">
                    <a:pos x="connsiteX0" y="connsiteY0"/>
                  </a:cxn>
                  <a:cxn ang="0">
                    <a:pos x="connsiteX1" y="connsiteY1"/>
                  </a:cxn>
                </a:cxnLst>
                <a:rect l="l" t="t" r="r" b="b"/>
                <a:pathLst>
                  <a:path w="9525" h="24098">
                    <a:moveTo>
                      <a:pt x="0" y="0"/>
                    </a:moveTo>
                    <a:lnTo>
                      <a:pt x="0" y="2409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7" name="Freeform: Shape 66">
                <a:extLst>
                  <a:ext uri="{FF2B5EF4-FFF2-40B4-BE49-F238E27FC236}">
                    <a16:creationId xmlns:a16="http://schemas.microsoft.com/office/drawing/2014/main" id="{CC3C5E40-9E9C-47FB-A1A4-6F4E9853A367}"/>
                  </a:ext>
                </a:extLst>
              </p:cNvPr>
              <p:cNvSpPr/>
              <p:nvPr/>
            </p:nvSpPr>
            <p:spPr>
              <a:xfrm>
                <a:off x="6458171" y="3269042"/>
                <a:ext cx="9525" cy="92106"/>
              </a:xfrm>
              <a:custGeom>
                <a:avLst/>
                <a:gdLst>
                  <a:gd name="connsiteX0" fmla="*/ 0 w 9525"/>
                  <a:gd name="connsiteY0" fmla="*/ 0 h 92106"/>
                  <a:gd name="connsiteX1" fmla="*/ 0 w 9525"/>
                  <a:gd name="connsiteY1" fmla="*/ 92107 h 92106"/>
                </a:gdLst>
                <a:ahLst/>
                <a:cxnLst>
                  <a:cxn ang="0">
                    <a:pos x="connsiteX0" y="connsiteY0"/>
                  </a:cxn>
                  <a:cxn ang="0">
                    <a:pos x="connsiteX1" y="connsiteY1"/>
                  </a:cxn>
                </a:cxnLst>
                <a:rect l="l" t="t" r="r" b="b"/>
                <a:pathLst>
                  <a:path w="9525" h="92106">
                    <a:moveTo>
                      <a:pt x="0" y="0"/>
                    </a:moveTo>
                    <a:lnTo>
                      <a:pt x="0" y="92107"/>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8" name="Freeform: Shape 67">
                <a:extLst>
                  <a:ext uri="{FF2B5EF4-FFF2-40B4-BE49-F238E27FC236}">
                    <a16:creationId xmlns:a16="http://schemas.microsoft.com/office/drawing/2014/main" id="{38493F23-1DB6-4250-B08C-3331BC7A09A8}"/>
                  </a:ext>
                </a:extLst>
              </p:cNvPr>
              <p:cNvSpPr/>
              <p:nvPr/>
            </p:nvSpPr>
            <p:spPr>
              <a:xfrm>
                <a:off x="5803899" y="3201986"/>
                <a:ext cx="749808" cy="587787"/>
              </a:xfrm>
              <a:custGeom>
                <a:avLst/>
                <a:gdLst>
                  <a:gd name="connsiteX0" fmla="*/ 749808 w 749808"/>
                  <a:gd name="connsiteY0" fmla="*/ 213741 h 587787"/>
                  <a:gd name="connsiteX1" fmla="*/ 749808 w 749808"/>
                  <a:gd name="connsiteY1" fmla="*/ 474631 h 587787"/>
                  <a:gd name="connsiteX2" fmla="*/ 0 w 749808"/>
                  <a:gd name="connsiteY2" fmla="*/ 474631 h 587787"/>
                  <a:gd name="connsiteX3" fmla="*/ 0 w 749808"/>
                  <a:gd name="connsiteY3" fmla="*/ 0 h 587787"/>
                  <a:gd name="connsiteX4" fmla="*/ 749808 w 749808"/>
                  <a:gd name="connsiteY4" fmla="*/ 0 h 587787"/>
                  <a:gd name="connsiteX5" fmla="*/ 749808 w 749808"/>
                  <a:gd name="connsiteY5" fmla="*/ 213741 h 587787"/>
                  <a:gd name="connsiteX6" fmla="*/ 374904 w 749808"/>
                  <a:gd name="connsiteY6" fmla="*/ 474631 h 587787"/>
                  <a:gd name="connsiteX7" fmla="*/ 374904 w 749808"/>
                  <a:gd name="connsiteY7" fmla="*/ 587788 h 587787"/>
                  <a:gd name="connsiteX8" fmla="*/ 224314 w 749808"/>
                  <a:gd name="connsiteY8" fmla="*/ 587788 h 587787"/>
                  <a:gd name="connsiteX9" fmla="*/ 525494 w 749808"/>
                  <a:gd name="connsiteY9" fmla="*/ 587788 h 58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9808" h="587787">
                    <a:moveTo>
                      <a:pt x="749808" y="213741"/>
                    </a:moveTo>
                    <a:lnTo>
                      <a:pt x="749808" y="474631"/>
                    </a:lnTo>
                    <a:lnTo>
                      <a:pt x="0" y="474631"/>
                    </a:lnTo>
                    <a:lnTo>
                      <a:pt x="0" y="0"/>
                    </a:lnTo>
                    <a:lnTo>
                      <a:pt x="749808" y="0"/>
                    </a:lnTo>
                    <a:lnTo>
                      <a:pt x="749808" y="213741"/>
                    </a:lnTo>
                    <a:moveTo>
                      <a:pt x="374904" y="474631"/>
                    </a:moveTo>
                    <a:lnTo>
                      <a:pt x="374904" y="587788"/>
                    </a:lnTo>
                    <a:moveTo>
                      <a:pt x="224314" y="587788"/>
                    </a:moveTo>
                    <a:lnTo>
                      <a:pt x="525494" y="58778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9" name="Freeform: Shape 68">
                <a:extLst>
                  <a:ext uri="{FF2B5EF4-FFF2-40B4-BE49-F238E27FC236}">
                    <a16:creationId xmlns:a16="http://schemas.microsoft.com/office/drawing/2014/main" id="{D15660EA-177F-4667-BB4D-BBCA5658400A}"/>
                  </a:ext>
                </a:extLst>
              </p:cNvPr>
              <p:cNvSpPr/>
              <p:nvPr/>
            </p:nvSpPr>
            <p:spPr>
              <a:xfrm>
                <a:off x="6011163" y="3326002"/>
                <a:ext cx="9525" cy="350615"/>
              </a:xfrm>
              <a:custGeom>
                <a:avLst/>
                <a:gdLst>
                  <a:gd name="connsiteX0" fmla="*/ 0 w 9525"/>
                  <a:gd name="connsiteY0" fmla="*/ 0 h 350615"/>
                  <a:gd name="connsiteX1" fmla="*/ 0 w 9525"/>
                  <a:gd name="connsiteY1" fmla="*/ 350615 h 350615"/>
                </a:gdLst>
                <a:ahLst/>
                <a:cxnLst>
                  <a:cxn ang="0">
                    <a:pos x="connsiteX0" y="connsiteY0"/>
                  </a:cxn>
                  <a:cxn ang="0">
                    <a:pos x="connsiteX1" y="connsiteY1"/>
                  </a:cxn>
                </a:cxnLst>
                <a:rect l="l" t="t" r="r" b="b"/>
                <a:pathLst>
                  <a:path w="9525" h="350615">
                    <a:moveTo>
                      <a:pt x="0" y="0"/>
                    </a:moveTo>
                    <a:lnTo>
                      <a:pt x="0" y="35061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0" name="Freeform: Shape 69">
                <a:extLst>
                  <a:ext uri="{FF2B5EF4-FFF2-40B4-BE49-F238E27FC236}">
                    <a16:creationId xmlns:a16="http://schemas.microsoft.com/office/drawing/2014/main" id="{395E988F-1224-4881-9BC3-D90DA0B38529}"/>
                  </a:ext>
                </a:extLst>
              </p:cNvPr>
              <p:cNvSpPr/>
              <p:nvPr/>
            </p:nvSpPr>
            <p:spPr>
              <a:xfrm>
                <a:off x="6038024" y="3312000"/>
                <a:ext cx="60960" cy="14001"/>
              </a:xfrm>
              <a:custGeom>
                <a:avLst/>
                <a:gdLst>
                  <a:gd name="connsiteX0" fmla="*/ 0 w 60960"/>
                  <a:gd name="connsiteY0" fmla="*/ 0 h 14001"/>
                  <a:gd name="connsiteX1" fmla="*/ 60960 w 60960"/>
                  <a:gd name="connsiteY1" fmla="*/ 14002 h 14001"/>
                </a:gdLst>
                <a:ahLst/>
                <a:cxnLst>
                  <a:cxn ang="0">
                    <a:pos x="connsiteX0" y="connsiteY0"/>
                  </a:cxn>
                  <a:cxn ang="0">
                    <a:pos x="connsiteX1" y="connsiteY1"/>
                  </a:cxn>
                </a:cxnLst>
                <a:rect l="l" t="t" r="r" b="b"/>
                <a:pathLst>
                  <a:path w="60960" h="14001">
                    <a:moveTo>
                      <a:pt x="0" y="0"/>
                    </a:moveTo>
                    <a:lnTo>
                      <a:pt x="60960" y="1400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1" name="Freeform: Shape 70">
                <a:extLst>
                  <a:ext uri="{FF2B5EF4-FFF2-40B4-BE49-F238E27FC236}">
                    <a16:creationId xmlns:a16="http://schemas.microsoft.com/office/drawing/2014/main" id="{DAE599FD-3843-4FF8-91F4-1D9F5529E533}"/>
                  </a:ext>
                </a:extLst>
              </p:cNvPr>
              <p:cNvSpPr/>
              <p:nvPr/>
            </p:nvSpPr>
            <p:spPr>
              <a:xfrm>
                <a:off x="6149180" y="3326002"/>
                <a:ext cx="59055" cy="12858"/>
              </a:xfrm>
              <a:custGeom>
                <a:avLst/>
                <a:gdLst>
                  <a:gd name="connsiteX0" fmla="*/ 59055 w 59055"/>
                  <a:gd name="connsiteY0" fmla="*/ 0 h 12858"/>
                  <a:gd name="connsiteX1" fmla="*/ 0 w 59055"/>
                  <a:gd name="connsiteY1" fmla="*/ 12859 h 12858"/>
                </a:gdLst>
                <a:ahLst/>
                <a:cxnLst>
                  <a:cxn ang="0">
                    <a:pos x="connsiteX0" y="connsiteY0"/>
                  </a:cxn>
                  <a:cxn ang="0">
                    <a:pos x="connsiteX1" y="connsiteY1"/>
                  </a:cxn>
                </a:cxnLst>
                <a:rect l="l" t="t" r="r" b="b"/>
                <a:pathLst>
                  <a:path w="59055" h="12858">
                    <a:moveTo>
                      <a:pt x="59055" y="0"/>
                    </a:moveTo>
                    <a:lnTo>
                      <a:pt x="0" y="1285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2" name="Freeform: Shape 71">
                <a:extLst>
                  <a:ext uri="{FF2B5EF4-FFF2-40B4-BE49-F238E27FC236}">
                    <a16:creationId xmlns:a16="http://schemas.microsoft.com/office/drawing/2014/main" id="{BF567F21-13B2-4C4B-B82F-9BFD7DE550A7}"/>
                  </a:ext>
                </a:extLst>
              </p:cNvPr>
              <p:cNvSpPr/>
              <p:nvPr/>
            </p:nvSpPr>
            <p:spPr>
              <a:xfrm>
                <a:off x="6259480" y="3337051"/>
                <a:ext cx="30861" cy="18669"/>
              </a:xfrm>
              <a:custGeom>
                <a:avLst/>
                <a:gdLst>
                  <a:gd name="connsiteX0" fmla="*/ 0 w 30861"/>
                  <a:gd name="connsiteY0" fmla="*/ 0 h 18669"/>
                  <a:gd name="connsiteX1" fmla="*/ 30861 w 30861"/>
                  <a:gd name="connsiteY1" fmla="*/ 18669 h 18669"/>
                </a:gdLst>
                <a:ahLst/>
                <a:cxnLst>
                  <a:cxn ang="0">
                    <a:pos x="connsiteX0" y="connsiteY0"/>
                  </a:cxn>
                  <a:cxn ang="0">
                    <a:pos x="connsiteX1" y="connsiteY1"/>
                  </a:cxn>
                </a:cxnLst>
                <a:rect l="l" t="t" r="r" b="b"/>
                <a:pathLst>
                  <a:path w="30861" h="18669">
                    <a:moveTo>
                      <a:pt x="0" y="0"/>
                    </a:moveTo>
                    <a:lnTo>
                      <a:pt x="30861" y="1866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3" name="Freeform: Shape 72">
                <a:extLst>
                  <a:ext uri="{FF2B5EF4-FFF2-40B4-BE49-F238E27FC236}">
                    <a16:creationId xmlns:a16="http://schemas.microsoft.com/office/drawing/2014/main" id="{14EAA125-115B-4595-9D77-EA840B1CAE7A}"/>
                  </a:ext>
                </a:extLst>
              </p:cNvPr>
              <p:cNvSpPr/>
              <p:nvPr/>
            </p:nvSpPr>
            <p:spPr>
              <a:xfrm>
                <a:off x="6394163" y="3258279"/>
                <a:ext cx="42672" cy="77914"/>
              </a:xfrm>
              <a:custGeom>
                <a:avLst/>
                <a:gdLst>
                  <a:gd name="connsiteX0" fmla="*/ 42672 w 42672"/>
                  <a:gd name="connsiteY0" fmla="*/ 0 h 77914"/>
                  <a:gd name="connsiteX1" fmla="*/ 0 w 42672"/>
                  <a:gd name="connsiteY1" fmla="*/ 77915 h 77914"/>
                </a:gdLst>
                <a:ahLst/>
                <a:cxnLst>
                  <a:cxn ang="0">
                    <a:pos x="connsiteX0" y="connsiteY0"/>
                  </a:cxn>
                  <a:cxn ang="0">
                    <a:pos x="connsiteX1" y="connsiteY1"/>
                  </a:cxn>
                </a:cxnLst>
                <a:rect l="l" t="t" r="r" b="b"/>
                <a:pathLst>
                  <a:path w="42672" h="77914">
                    <a:moveTo>
                      <a:pt x="42672" y="0"/>
                    </a:moveTo>
                    <a:lnTo>
                      <a:pt x="0" y="7791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4" name="Freeform: Shape 73">
                <a:extLst>
                  <a:ext uri="{FF2B5EF4-FFF2-40B4-BE49-F238E27FC236}">
                    <a16:creationId xmlns:a16="http://schemas.microsoft.com/office/drawing/2014/main" id="{70A75B61-0E6E-4EFD-8D78-6DA50AF61005}"/>
                  </a:ext>
                </a:extLst>
              </p:cNvPr>
              <p:cNvSpPr/>
              <p:nvPr/>
            </p:nvSpPr>
            <p:spPr>
              <a:xfrm>
                <a:off x="5914389" y="3312000"/>
                <a:ext cx="73342" cy="127349"/>
              </a:xfrm>
              <a:custGeom>
                <a:avLst/>
                <a:gdLst>
                  <a:gd name="connsiteX0" fmla="*/ 73342 w 73342"/>
                  <a:gd name="connsiteY0" fmla="*/ 0 h 127349"/>
                  <a:gd name="connsiteX1" fmla="*/ 0 w 73342"/>
                  <a:gd name="connsiteY1" fmla="*/ 127349 h 127349"/>
                </a:gdLst>
                <a:ahLst/>
                <a:cxnLst>
                  <a:cxn ang="0">
                    <a:pos x="connsiteX0" y="connsiteY0"/>
                  </a:cxn>
                  <a:cxn ang="0">
                    <a:pos x="connsiteX1" y="connsiteY1"/>
                  </a:cxn>
                </a:cxnLst>
                <a:rect l="l" t="t" r="r" b="b"/>
                <a:pathLst>
                  <a:path w="73342" h="127349">
                    <a:moveTo>
                      <a:pt x="73342" y="0"/>
                    </a:moveTo>
                    <a:lnTo>
                      <a:pt x="0" y="12734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5" name="Freeform: Shape 74">
                <a:extLst>
                  <a:ext uri="{FF2B5EF4-FFF2-40B4-BE49-F238E27FC236}">
                    <a16:creationId xmlns:a16="http://schemas.microsoft.com/office/drawing/2014/main" id="{6A9E17AA-06BA-4F89-BDD1-30F666485844}"/>
                  </a:ext>
                </a:extLst>
              </p:cNvPr>
              <p:cNvSpPr/>
              <p:nvPr/>
            </p:nvSpPr>
            <p:spPr>
              <a:xfrm>
                <a:off x="6210902" y="3334384"/>
                <a:ext cx="318134" cy="318134"/>
              </a:xfrm>
              <a:custGeom>
                <a:avLst/>
                <a:gdLst>
                  <a:gd name="connsiteX0" fmla="*/ 318135 w 318134"/>
                  <a:gd name="connsiteY0" fmla="*/ 159068 h 318134"/>
                  <a:gd name="connsiteX1" fmla="*/ 159067 w 318134"/>
                  <a:gd name="connsiteY1" fmla="*/ 318135 h 318134"/>
                  <a:gd name="connsiteX2" fmla="*/ 0 w 318134"/>
                  <a:gd name="connsiteY2" fmla="*/ 159067 h 318134"/>
                  <a:gd name="connsiteX3" fmla="*/ 159067 w 318134"/>
                  <a:gd name="connsiteY3" fmla="*/ 0 h 318134"/>
                  <a:gd name="connsiteX4" fmla="*/ 318135 w 318134"/>
                  <a:gd name="connsiteY4" fmla="*/ 159068 h 31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4" h="318134">
                    <a:moveTo>
                      <a:pt x="318135" y="159068"/>
                    </a:moveTo>
                    <a:cubicBezTo>
                      <a:pt x="318135" y="246918"/>
                      <a:pt x="246918" y="318135"/>
                      <a:pt x="159067" y="318135"/>
                    </a:cubicBezTo>
                    <a:cubicBezTo>
                      <a:pt x="71217" y="318135"/>
                      <a:pt x="0" y="246918"/>
                      <a:pt x="0" y="159067"/>
                    </a:cubicBezTo>
                    <a:cubicBezTo>
                      <a:pt x="0" y="71217"/>
                      <a:pt x="71217" y="0"/>
                      <a:pt x="159067" y="0"/>
                    </a:cubicBezTo>
                    <a:cubicBezTo>
                      <a:pt x="246918" y="0"/>
                      <a:pt x="318135" y="71217"/>
                      <a:pt x="318135" y="159068"/>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76" name="Freeform: Shape 75">
                <a:extLst>
                  <a:ext uri="{FF2B5EF4-FFF2-40B4-BE49-F238E27FC236}">
                    <a16:creationId xmlns:a16="http://schemas.microsoft.com/office/drawing/2014/main" id="{C9C05DD9-1CF3-413D-9B70-E47001D248BC}"/>
                  </a:ext>
                </a:extLst>
              </p:cNvPr>
              <p:cNvSpPr/>
              <p:nvPr/>
            </p:nvSpPr>
            <p:spPr>
              <a:xfrm>
                <a:off x="6481031" y="3607370"/>
                <a:ext cx="153066" cy="153161"/>
              </a:xfrm>
              <a:custGeom>
                <a:avLst/>
                <a:gdLst>
                  <a:gd name="connsiteX0" fmla="*/ 0 w 153066"/>
                  <a:gd name="connsiteY0" fmla="*/ 0 h 153161"/>
                  <a:gd name="connsiteX1" fmla="*/ 153067 w 153066"/>
                  <a:gd name="connsiteY1" fmla="*/ 153162 h 153161"/>
                </a:gdLst>
                <a:ahLst/>
                <a:cxnLst>
                  <a:cxn ang="0">
                    <a:pos x="connsiteX0" y="connsiteY0"/>
                  </a:cxn>
                  <a:cxn ang="0">
                    <a:pos x="connsiteX1" y="connsiteY1"/>
                  </a:cxn>
                </a:cxnLst>
                <a:rect l="l" t="t" r="r" b="b"/>
                <a:pathLst>
                  <a:path w="153066" h="153161">
                    <a:moveTo>
                      <a:pt x="0" y="0"/>
                    </a:moveTo>
                    <a:lnTo>
                      <a:pt x="153067" y="15316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sp>
        <p:nvSpPr>
          <p:cNvPr id="79" name="Arrow: Right 78">
            <a:extLst>
              <a:ext uri="{FF2B5EF4-FFF2-40B4-BE49-F238E27FC236}">
                <a16:creationId xmlns:a16="http://schemas.microsoft.com/office/drawing/2014/main" id="{44583757-720A-4F73-8F37-6203E197FFB7}"/>
              </a:ext>
            </a:extLst>
          </p:cNvPr>
          <p:cNvSpPr/>
          <p:nvPr/>
        </p:nvSpPr>
        <p:spPr bwMode="auto">
          <a:xfrm>
            <a:off x="2719861" y="3698645"/>
            <a:ext cx="3108999" cy="755453"/>
          </a:xfrm>
          <a:prstGeom prst="rightArrow">
            <a:avLst/>
          </a:prstGeom>
          <a:solidFill>
            <a:schemeClr val="bg1"/>
          </a:solidFill>
          <a:ln w="6350">
            <a:solidFill>
              <a:schemeClr val="bg1">
                <a:lumMod val="7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378">
              <a:defRPr/>
            </a:pPr>
            <a:r>
              <a:rPr lang="en-US" sz="1350" u="sng" dirty="0">
                <a:solidFill>
                  <a:srgbClr val="00B0F0"/>
                </a:solidFill>
                <a:hlinkClick r:id="rId3">
                  <a:extLst>
                    <a:ext uri="{A12FA001-AC4F-418D-AE19-62706E023703}">
                      <ahyp:hlinkClr xmlns:ahyp="http://schemas.microsoft.com/office/drawing/2018/hyperlinkcolor" val="tx"/>
                    </a:ext>
                  </a:extLst>
                </a:hlinkClick>
              </a:rPr>
              <a:t>https://aka.ms/ppac</a:t>
            </a:r>
            <a:endParaRPr lang="en-US" sz="1350" u="sng" dirty="0">
              <a:solidFill>
                <a:srgbClr val="00B0F0"/>
              </a:solidFill>
            </a:endParaRPr>
          </a:p>
        </p:txBody>
      </p:sp>
      <p:pic>
        <p:nvPicPr>
          <p:cNvPr id="7" name="Picture 6">
            <a:extLst>
              <a:ext uri="{FF2B5EF4-FFF2-40B4-BE49-F238E27FC236}">
                <a16:creationId xmlns:a16="http://schemas.microsoft.com/office/drawing/2014/main" id="{EACC126C-AA8B-454E-9892-7CE125B7DBEB}"/>
              </a:ext>
            </a:extLst>
          </p:cNvPr>
          <p:cNvPicPr>
            <a:picLocks noChangeAspect="1"/>
          </p:cNvPicPr>
          <p:nvPr/>
        </p:nvPicPr>
        <p:blipFill>
          <a:blip r:embed="rId4"/>
          <a:stretch>
            <a:fillRect/>
          </a:stretch>
        </p:blipFill>
        <p:spPr>
          <a:xfrm>
            <a:off x="6102241" y="618210"/>
            <a:ext cx="2140172" cy="4025691"/>
          </a:xfrm>
          <a:prstGeom prst="rect">
            <a:avLst/>
          </a:prstGeom>
        </p:spPr>
      </p:pic>
      <p:sp>
        <p:nvSpPr>
          <p:cNvPr id="8" name="Rectangle 7">
            <a:extLst>
              <a:ext uri="{FF2B5EF4-FFF2-40B4-BE49-F238E27FC236}">
                <a16:creationId xmlns:a16="http://schemas.microsoft.com/office/drawing/2014/main" id="{C1365C58-07C4-4F15-A9E6-982A89403004}"/>
              </a:ext>
            </a:extLst>
          </p:cNvPr>
          <p:cNvSpPr/>
          <p:nvPr/>
        </p:nvSpPr>
        <p:spPr bwMode="auto">
          <a:xfrm>
            <a:off x="6165342" y="1591056"/>
            <a:ext cx="2002536" cy="336042"/>
          </a:xfrm>
          <a:prstGeom prst="rect">
            <a:avLst/>
          </a:prstGeom>
          <a:noFill/>
          <a:ln w="57150">
            <a:solidFill>
              <a:srgbClr val="F3F2F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6275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3C49ADA6-1658-4175-9ADA-00B393B011D5}"/>
              </a:ext>
            </a:extLst>
          </p:cNvPr>
          <p:cNvSpPr/>
          <p:nvPr/>
        </p:nvSpPr>
        <p:spPr bwMode="auto">
          <a:xfrm>
            <a:off x="50945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3" name="Freeform: Shape 12">
            <a:extLst>
              <a:ext uri="{FF2B5EF4-FFF2-40B4-BE49-F238E27FC236}">
                <a16:creationId xmlns:a16="http://schemas.microsoft.com/office/drawing/2014/main" id="{CD3779E4-6E12-4F45-B44E-59AC8971F768}"/>
              </a:ext>
            </a:extLst>
          </p:cNvPr>
          <p:cNvSpPr/>
          <p:nvPr/>
        </p:nvSpPr>
        <p:spPr bwMode="auto">
          <a:xfrm>
            <a:off x="52469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grpSp>
        <p:nvGrpSpPr>
          <p:cNvPr id="25" name="Group 24">
            <a:extLst>
              <a:ext uri="{FF2B5EF4-FFF2-40B4-BE49-F238E27FC236}">
                <a16:creationId xmlns:a16="http://schemas.microsoft.com/office/drawing/2014/main" id="{0746F735-17C1-44A6-8234-AC5B686051F5}"/>
              </a:ext>
            </a:extLst>
          </p:cNvPr>
          <p:cNvGrpSpPr/>
          <p:nvPr/>
        </p:nvGrpSpPr>
        <p:grpSpPr>
          <a:xfrm>
            <a:off x="585753" y="3725126"/>
            <a:ext cx="5333855" cy="874514"/>
            <a:chOff x="781003" y="4966835"/>
            <a:chExt cx="7111807" cy="1166018"/>
          </a:xfrm>
        </p:grpSpPr>
        <p:sp>
          <p:nvSpPr>
            <p:cNvPr id="18" name="Rectangle 17">
              <a:extLst>
                <a:ext uri="{FF2B5EF4-FFF2-40B4-BE49-F238E27FC236}">
                  <a16:creationId xmlns:a16="http://schemas.microsoft.com/office/drawing/2014/main" id="{E9C3E97D-2E71-4BDC-8A44-BCA094FE33BB}"/>
                </a:ext>
              </a:extLst>
            </p:cNvPr>
            <p:cNvSpPr/>
            <p:nvPr/>
          </p:nvSpPr>
          <p:spPr bwMode="auto">
            <a:xfrm>
              <a:off x="1712119" y="4966835"/>
              <a:ext cx="6180691" cy="1166018"/>
            </a:xfrm>
            <a:prstGeom prst="rect">
              <a:avLst/>
            </a:prstGeom>
            <a:solidFill>
              <a:srgbClr val="FFFFF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03589E9D-80E0-4130-9897-0DA12089F69B}"/>
                </a:ext>
              </a:extLst>
            </p:cNvPr>
            <p:cNvSpPr/>
            <p:nvPr/>
          </p:nvSpPr>
          <p:spPr bwMode="auto">
            <a:xfrm>
              <a:off x="781003" y="5035097"/>
              <a:ext cx="1052559" cy="1097756"/>
            </a:xfrm>
            <a:prstGeom prst="rect">
              <a:avLst/>
            </a:prstGeom>
            <a:solidFill>
              <a:srgbClr val="F3F2F1"/>
            </a:solidFill>
            <a:ln w="6350">
              <a:solidFill>
                <a:srgbClr val="D4D2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Title 1">
            <a:extLst>
              <a:ext uri="{FF2B5EF4-FFF2-40B4-BE49-F238E27FC236}">
                <a16:creationId xmlns:a16="http://schemas.microsoft.com/office/drawing/2014/main" id="{F103B763-8BB7-4188-A1FD-D0A9A30A262D}"/>
              </a:ext>
            </a:extLst>
          </p:cNvPr>
          <p:cNvSpPr>
            <a:spLocks noGrp="1"/>
          </p:cNvSpPr>
          <p:nvPr>
            <p:ph type="title" idx="4294967295"/>
          </p:nvPr>
        </p:nvSpPr>
        <p:spPr>
          <a:xfrm>
            <a:off x="350044" y="357187"/>
            <a:ext cx="8793956" cy="595313"/>
          </a:xfrm>
        </p:spPr>
        <p:txBody>
          <a:bodyPr/>
          <a:lstStyle/>
          <a:p>
            <a:r>
              <a:rPr lang="en-US" sz="2400" dirty="0"/>
              <a:t>Capacity report for customers on new storage based</a:t>
            </a:r>
            <a:br>
              <a:rPr lang="en-US" sz="2400" dirty="0"/>
            </a:br>
            <a:r>
              <a:rPr lang="en-US" sz="2400" dirty="0"/>
              <a:t>licensing model</a:t>
            </a:r>
          </a:p>
        </p:txBody>
      </p:sp>
      <p:sp>
        <p:nvSpPr>
          <p:cNvPr id="11" name="Freeform: Shape 10">
            <a:extLst>
              <a:ext uri="{FF2B5EF4-FFF2-40B4-BE49-F238E27FC236}">
                <a16:creationId xmlns:a16="http://schemas.microsoft.com/office/drawing/2014/main" id="{5444F956-7737-4A29-85AE-B262EF241C35}"/>
              </a:ext>
            </a:extLst>
          </p:cNvPr>
          <p:cNvSpPr/>
          <p:nvPr/>
        </p:nvSpPr>
        <p:spPr bwMode="auto">
          <a:xfrm>
            <a:off x="7743825" y="1942216"/>
            <a:ext cx="1400175" cy="122204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4" name="Diamond 164">
            <a:extLst>
              <a:ext uri="{FF2B5EF4-FFF2-40B4-BE49-F238E27FC236}">
                <a16:creationId xmlns:a16="http://schemas.microsoft.com/office/drawing/2014/main" id="{DEBEECDB-3090-4DBA-A0AF-EC374893DDAC}"/>
              </a:ext>
            </a:extLst>
          </p:cNvPr>
          <p:cNvSpPr/>
          <p:nvPr/>
        </p:nvSpPr>
        <p:spPr bwMode="auto">
          <a:xfrm rot="10800000" flipH="1" flipV="1">
            <a:off x="7745950" y="0"/>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pic>
        <p:nvPicPr>
          <p:cNvPr id="24" name="Picture Placeholder 8" descr="A screenshot of a social media post&#10;&#10;Description automatically generated">
            <a:extLst>
              <a:ext uri="{FF2B5EF4-FFF2-40B4-BE49-F238E27FC236}">
                <a16:creationId xmlns:a16="http://schemas.microsoft.com/office/drawing/2014/main" id="{7677DEC3-D297-40E1-9E4F-36201D62A84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601099" y="1508760"/>
            <a:ext cx="5333612" cy="2999752"/>
          </a:xfrm>
          <a:prstGeom prst="rect">
            <a:avLst/>
          </a:prstGeom>
        </p:spPr>
      </p:pic>
      <p:pic>
        <p:nvPicPr>
          <p:cNvPr id="17" name="Picture 16" descr="A close up of a screen&#10;&#10;Description automatically generated">
            <a:extLst>
              <a:ext uri="{FF2B5EF4-FFF2-40B4-BE49-F238E27FC236}">
                <a16:creationId xmlns:a16="http://schemas.microsoft.com/office/drawing/2014/main" id="{9E9AC2CA-1A67-43EC-BDF7-AB3A34237C0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49532" y="1218861"/>
            <a:ext cx="5854836" cy="3636168"/>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spTree>
    <p:extLst>
      <p:ext uri="{BB962C8B-B14F-4D97-AF65-F5344CB8AC3E}">
        <p14:creationId xmlns:p14="http://schemas.microsoft.com/office/powerpoint/2010/main" val="333509107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3C49ADA6-1658-4175-9ADA-00B393B011D5}"/>
              </a:ext>
            </a:extLst>
          </p:cNvPr>
          <p:cNvSpPr/>
          <p:nvPr/>
        </p:nvSpPr>
        <p:spPr bwMode="auto">
          <a:xfrm>
            <a:off x="50945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3" name="Freeform: Shape 12">
            <a:extLst>
              <a:ext uri="{FF2B5EF4-FFF2-40B4-BE49-F238E27FC236}">
                <a16:creationId xmlns:a16="http://schemas.microsoft.com/office/drawing/2014/main" id="{CD3779E4-6E12-4F45-B44E-59AC8971F768}"/>
              </a:ext>
            </a:extLst>
          </p:cNvPr>
          <p:cNvSpPr/>
          <p:nvPr/>
        </p:nvSpPr>
        <p:spPr bwMode="auto">
          <a:xfrm>
            <a:off x="52469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1" name="Freeform: Shape 10">
            <a:extLst>
              <a:ext uri="{FF2B5EF4-FFF2-40B4-BE49-F238E27FC236}">
                <a16:creationId xmlns:a16="http://schemas.microsoft.com/office/drawing/2014/main" id="{5444F956-7737-4A29-85AE-B262EF241C35}"/>
              </a:ext>
            </a:extLst>
          </p:cNvPr>
          <p:cNvSpPr/>
          <p:nvPr/>
        </p:nvSpPr>
        <p:spPr bwMode="auto">
          <a:xfrm>
            <a:off x="7743825" y="1942216"/>
            <a:ext cx="1400175" cy="122204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4" name="Diamond 164">
            <a:extLst>
              <a:ext uri="{FF2B5EF4-FFF2-40B4-BE49-F238E27FC236}">
                <a16:creationId xmlns:a16="http://schemas.microsoft.com/office/drawing/2014/main" id="{DEBEECDB-3090-4DBA-A0AF-EC374893DDAC}"/>
              </a:ext>
            </a:extLst>
          </p:cNvPr>
          <p:cNvSpPr/>
          <p:nvPr/>
        </p:nvSpPr>
        <p:spPr bwMode="auto">
          <a:xfrm rot="10800000" flipH="1" flipV="1">
            <a:off x="7745950" y="0"/>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F60315E2-4A17-4066-8BA7-43DCA9DA4AE5}"/>
              </a:ext>
            </a:extLst>
          </p:cNvPr>
          <p:cNvGrpSpPr/>
          <p:nvPr/>
        </p:nvGrpSpPr>
        <p:grpSpPr>
          <a:xfrm>
            <a:off x="349532" y="1218861"/>
            <a:ext cx="5854836" cy="3636168"/>
            <a:chOff x="466042" y="1625148"/>
            <a:chExt cx="7806448" cy="4848224"/>
          </a:xfrm>
        </p:grpSpPr>
        <p:grpSp>
          <p:nvGrpSpPr>
            <p:cNvPr id="34" name="Group 33">
              <a:extLst>
                <a:ext uri="{FF2B5EF4-FFF2-40B4-BE49-F238E27FC236}">
                  <a16:creationId xmlns:a16="http://schemas.microsoft.com/office/drawing/2014/main" id="{243AB53E-1774-410E-B924-295EFA1BFAFC}"/>
                </a:ext>
              </a:extLst>
            </p:cNvPr>
            <p:cNvGrpSpPr/>
            <p:nvPr/>
          </p:nvGrpSpPr>
          <p:grpSpPr>
            <a:xfrm>
              <a:off x="778623" y="2011681"/>
              <a:ext cx="7117603" cy="4121172"/>
              <a:chOff x="778623" y="2011681"/>
              <a:chExt cx="7117603" cy="4121172"/>
            </a:xfrm>
          </p:grpSpPr>
          <p:grpSp>
            <p:nvGrpSpPr>
              <p:cNvPr id="35" name="Group 34">
                <a:extLst>
                  <a:ext uri="{FF2B5EF4-FFF2-40B4-BE49-F238E27FC236}">
                    <a16:creationId xmlns:a16="http://schemas.microsoft.com/office/drawing/2014/main" id="{51619202-B92B-435D-BD8A-7C86D6E5F971}"/>
                  </a:ext>
                </a:extLst>
              </p:cNvPr>
              <p:cNvGrpSpPr/>
              <p:nvPr/>
            </p:nvGrpSpPr>
            <p:grpSpPr>
              <a:xfrm>
                <a:off x="778623" y="4966835"/>
                <a:ext cx="7114187" cy="1166018"/>
                <a:chOff x="778623" y="4966835"/>
                <a:chExt cx="7114187" cy="1166018"/>
              </a:xfrm>
            </p:grpSpPr>
            <p:sp>
              <p:nvSpPr>
                <p:cNvPr id="42" name="Rectangle 41">
                  <a:extLst>
                    <a:ext uri="{FF2B5EF4-FFF2-40B4-BE49-F238E27FC236}">
                      <a16:creationId xmlns:a16="http://schemas.microsoft.com/office/drawing/2014/main" id="{C7B90EF5-4154-492B-8665-59A95F99D38A}"/>
                    </a:ext>
                  </a:extLst>
                </p:cNvPr>
                <p:cNvSpPr/>
                <p:nvPr/>
              </p:nvSpPr>
              <p:spPr bwMode="auto">
                <a:xfrm>
                  <a:off x="778623" y="4966835"/>
                  <a:ext cx="7114187" cy="1166018"/>
                </a:xfrm>
                <a:prstGeom prst="rect">
                  <a:avLst/>
                </a:prstGeom>
                <a:solidFill>
                  <a:srgbClr val="FFFFF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38F10AA6-783F-4AB2-8081-B8A41AC58FD7}"/>
                    </a:ext>
                  </a:extLst>
                </p:cNvPr>
                <p:cNvSpPr/>
                <p:nvPr/>
              </p:nvSpPr>
              <p:spPr bwMode="auto">
                <a:xfrm>
                  <a:off x="781797" y="5035097"/>
                  <a:ext cx="5352303" cy="1097756"/>
                </a:xfrm>
                <a:prstGeom prst="rect">
                  <a:avLst/>
                </a:prstGeom>
                <a:solidFill>
                  <a:srgbClr val="C0C0C0"/>
                </a:solidFill>
                <a:ln w="6350">
                  <a:solidFill>
                    <a:srgbClr val="D4D2D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4D3B610D-E4E5-4068-9630-FFBAC92D21D2}"/>
                  </a:ext>
                </a:extLst>
              </p:cNvPr>
              <p:cNvGrpSpPr/>
              <p:nvPr/>
            </p:nvGrpSpPr>
            <p:grpSpPr>
              <a:xfrm>
                <a:off x="801466" y="2011681"/>
                <a:ext cx="7094760" cy="3898220"/>
                <a:chOff x="2293977" y="1626206"/>
                <a:chExt cx="7682691" cy="4221259"/>
              </a:xfrm>
            </p:grpSpPr>
            <p:grpSp>
              <p:nvGrpSpPr>
                <p:cNvPr id="37" name="Group 36">
                  <a:extLst>
                    <a:ext uri="{FF2B5EF4-FFF2-40B4-BE49-F238E27FC236}">
                      <a16:creationId xmlns:a16="http://schemas.microsoft.com/office/drawing/2014/main" id="{C338E0C7-49CC-4028-84F5-A5C2357F58CC}"/>
                    </a:ext>
                  </a:extLst>
                </p:cNvPr>
                <p:cNvGrpSpPr/>
                <p:nvPr/>
              </p:nvGrpSpPr>
              <p:grpSpPr>
                <a:xfrm>
                  <a:off x="2293977" y="1626206"/>
                  <a:ext cx="7682691" cy="4221259"/>
                  <a:chOff x="2293977" y="1626206"/>
                  <a:chExt cx="7682691" cy="4221259"/>
                </a:xfrm>
              </p:grpSpPr>
              <p:pic>
                <p:nvPicPr>
                  <p:cNvPr id="40" name="Picture 39">
                    <a:extLst>
                      <a:ext uri="{FF2B5EF4-FFF2-40B4-BE49-F238E27FC236}">
                        <a16:creationId xmlns:a16="http://schemas.microsoft.com/office/drawing/2014/main" id="{F9AC5673-88E3-4B19-9F51-17FF84197B65}"/>
                      </a:ext>
                    </a:extLst>
                  </p:cNvPr>
                  <p:cNvPicPr>
                    <a:picLocks noChangeAspect="1"/>
                  </p:cNvPicPr>
                  <p:nvPr/>
                </p:nvPicPr>
                <p:blipFill>
                  <a:blip r:embed="rId3"/>
                  <a:stretch>
                    <a:fillRect/>
                  </a:stretch>
                </p:blipFill>
                <p:spPr>
                  <a:xfrm>
                    <a:off x="2293977" y="1626206"/>
                    <a:ext cx="7682691" cy="4221259"/>
                  </a:xfrm>
                  <a:prstGeom prst="rect">
                    <a:avLst/>
                  </a:prstGeom>
                </p:spPr>
              </p:pic>
              <p:sp>
                <p:nvSpPr>
                  <p:cNvPr id="41" name="Rectangle 40">
                    <a:extLst>
                      <a:ext uri="{FF2B5EF4-FFF2-40B4-BE49-F238E27FC236}">
                        <a16:creationId xmlns:a16="http://schemas.microsoft.com/office/drawing/2014/main" id="{DC03C82E-2CBB-45B1-8332-63E22E3D8C7C}"/>
                      </a:ext>
                    </a:extLst>
                  </p:cNvPr>
                  <p:cNvSpPr/>
                  <p:nvPr/>
                </p:nvSpPr>
                <p:spPr bwMode="auto">
                  <a:xfrm>
                    <a:off x="8167528" y="3692890"/>
                    <a:ext cx="1730497" cy="68913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8" name="Picture 37">
                  <a:extLst>
                    <a:ext uri="{FF2B5EF4-FFF2-40B4-BE49-F238E27FC236}">
                      <a16:creationId xmlns:a16="http://schemas.microsoft.com/office/drawing/2014/main" id="{3E8E7A40-B3BB-4970-9414-B6E70D7EDB28}"/>
                    </a:ext>
                  </a:extLst>
                </p:cNvPr>
                <p:cNvPicPr>
                  <a:picLocks noChangeAspect="1"/>
                </p:cNvPicPr>
                <p:nvPr/>
              </p:nvPicPr>
              <p:blipFill>
                <a:blip r:embed="rId4"/>
                <a:stretch>
                  <a:fillRect/>
                </a:stretch>
              </p:blipFill>
              <p:spPr>
                <a:xfrm>
                  <a:off x="8204879" y="3605035"/>
                  <a:ext cx="1730497" cy="307024"/>
                </a:xfrm>
                <a:prstGeom prst="rect">
                  <a:avLst/>
                </a:prstGeom>
              </p:spPr>
            </p:pic>
            <p:sp>
              <p:nvSpPr>
                <p:cNvPr id="39" name="Rectangle 38">
                  <a:extLst>
                    <a:ext uri="{FF2B5EF4-FFF2-40B4-BE49-F238E27FC236}">
                      <a16:creationId xmlns:a16="http://schemas.microsoft.com/office/drawing/2014/main" id="{D238EE78-E2FE-4BFB-87CC-3F0905D838F3}"/>
                    </a:ext>
                  </a:extLst>
                </p:cNvPr>
                <p:cNvSpPr/>
                <p:nvPr/>
              </p:nvSpPr>
              <p:spPr bwMode="auto">
                <a:xfrm>
                  <a:off x="9281732" y="3692890"/>
                  <a:ext cx="653643" cy="17762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68580" bIns="0" numCol="1" spcCol="0" rtlCol="0" fromWordArt="0" anchor="ctr" anchorCtr="0" forceAA="0" compatLnSpc="1">
                  <a:prstTxWarp prst="textNoShape">
                    <a:avLst/>
                  </a:prstTxWarp>
                  <a:noAutofit/>
                </a:bodyPr>
                <a:lstStyle/>
                <a:p>
                  <a:pPr algn="r" defTabSz="685577" fontAlgn="base">
                    <a:lnSpc>
                      <a:spcPct val="90000"/>
                    </a:lnSpc>
                    <a:spcBef>
                      <a:spcPct val="0"/>
                    </a:spcBef>
                    <a:spcAft>
                      <a:spcPct val="0"/>
                    </a:spcAft>
                  </a:pPr>
                  <a:r>
                    <a:rPr lang="en-US" sz="588" b="1" dirty="0">
                      <a:solidFill>
                        <a:srgbClr val="3C3C41"/>
                      </a:solidFill>
                      <a:latin typeface="Segoe UI"/>
                      <a:ea typeface="Segoe UI" pitchFamily="34" charset="0"/>
                      <a:cs typeface="Segoe UI" pitchFamily="34" charset="0"/>
                    </a:rPr>
                    <a:t>25 GB</a:t>
                  </a:r>
                </a:p>
              </p:txBody>
            </p:sp>
          </p:grpSp>
        </p:grpSp>
        <p:pic>
          <p:nvPicPr>
            <p:cNvPr id="17" name="Picture 16" descr="A close up of a screen&#10;&#10;Description automatically generated">
              <a:extLst>
                <a:ext uri="{FF2B5EF4-FFF2-40B4-BE49-F238E27FC236}">
                  <a16:creationId xmlns:a16="http://schemas.microsoft.com/office/drawing/2014/main" id="{9E9AC2CA-1A67-43EC-BDF7-AB3A34237C0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466042" y="1625148"/>
              <a:ext cx="7806448" cy="4848224"/>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grpSp>
      <p:sp>
        <p:nvSpPr>
          <p:cNvPr id="6" name="Title 1">
            <a:extLst>
              <a:ext uri="{FF2B5EF4-FFF2-40B4-BE49-F238E27FC236}">
                <a16:creationId xmlns:a16="http://schemas.microsoft.com/office/drawing/2014/main" id="{E3C8F583-D6D4-4655-A5AF-C3728EE4CE9D}"/>
              </a:ext>
            </a:extLst>
          </p:cNvPr>
          <p:cNvSpPr txBox="1">
            <a:spLocks/>
          </p:cNvSpPr>
          <p:nvPr/>
        </p:nvSpPr>
        <p:spPr>
          <a:xfrm>
            <a:off x="350044" y="357187"/>
            <a:ext cx="8793956" cy="595313"/>
          </a:xfrm>
          <a:prstGeom prst="rect">
            <a:avLst/>
          </a:prstGeom>
        </p:spPr>
        <p:txBody>
          <a:bodyPr vert="horz" wrap="square" lIns="0" tIns="68580" rIns="109728" bIns="6858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2400" dirty="0"/>
              <a:t>Storage capacity entitlements breakdown</a:t>
            </a:r>
          </a:p>
        </p:txBody>
      </p:sp>
    </p:spTree>
    <p:extLst>
      <p:ext uri="{BB962C8B-B14F-4D97-AF65-F5344CB8AC3E}">
        <p14:creationId xmlns:p14="http://schemas.microsoft.com/office/powerpoint/2010/main" val="369172139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3C49ADA6-1658-4175-9ADA-00B393B011D5}"/>
              </a:ext>
            </a:extLst>
          </p:cNvPr>
          <p:cNvSpPr/>
          <p:nvPr/>
        </p:nvSpPr>
        <p:spPr bwMode="auto">
          <a:xfrm>
            <a:off x="50945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3" name="Freeform: Shape 12">
            <a:extLst>
              <a:ext uri="{FF2B5EF4-FFF2-40B4-BE49-F238E27FC236}">
                <a16:creationId xmlns:a16="http://schemas.microsoft.com/office/drawing/2014/main" id="{CD3779E4-6E12-4F45-B44E-59AC8971F768}"/>
              </a:ext>
            </a:extLst>
          </p:cNvPr>
          <p:cNvSpPr/>
          <p:nvPr/>
        </p:nvSpPr>
        <p:spPr bwMode="auto">
          <a:xfrm>
            <a:off x="52469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1" name="Freeform: Shape 10">
            <a:extLst>
              <a:ext uri="{FF2B5EF4-FFF2-40B4-BE49-F238E27FC236}">
                <a16:creationId xmlns:a16="http://schemas.microsoft.com/office/drawing/2014/main" id="{5444F956-7737-4A29-85AE-B262EF241C35}"/>
              </a:ext>
            </a:extLst>
          </p:cNvPr>
          <p:cNvSpPr/>
          <p:nvPr/>
        </p:nvSpPr>
        <p:spPr bwMode="auto">
          <a:xfrm>
            <a:off x="7743825" y="1942216"/>
            <a:ext cx="1400175" cy="122204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4" name="Diamond 164">
            <a:extLst>
              <a:ext uri="{FF2B5EF4-FFF2-40B4-BE49-F238E27FC236}">
                <a16:creationId xmlns:a16="http://schemas.microsoft.com/office/drawing/2014/main" id="{DEBEECDB-3090-4DBA-A0AF-EC374893DDAC}"/>
              </a:ext>
            </a:extLst>
          </p:cNvPr>
          <p:cNvSpPr/>
          <p:nvPr/>
        </p:nvSpPr>
        <p:spPr bwMode="auto">
          <a:xfrm rot="10800000" flipH="1" flipV="1">
            <a:off x="7745950" y="0"/>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grpSp>
        <p:nvGrpSpPr>
          <p:cNvPr id="35" name="Group 34">
            <a:extLst>
              <a:ext uri="{FF2B5EF4-FFF2-40B4-BE49-F238E27FC236}">
                <a16:creationId xmlns:a16="http://schemas.microsoft.com/office/drawing/2014/main" id="{DD08387A-890C-45A9-8FCC-BC2EDC28722F}"/>
              </a:ext>
            </a:extLst>
          </p:cNvPr>
          <p:cNvGrpSpPr/>
          <p:nvPr/>
        </p:nvGrpSpPr>
        <p:grpSpPr>
          <a:xfrm>
            <a:off x="587539" y="1508760"/>
            <a:ext cx="5332069" cy="3090880"/>
            <a:chOff x="783385" y="2011680"/>
            <a:chExt cx="7109425" cy="4121173"/>
          </a:xfrm>
        </p:grpSpPr>
        <p:grpSp>
          <p:nvGrpSpPr>
            <p:cNvPr id="36" name="Group 35">
              <a:extLst>
                <a:ext uri="{FF2B5EF4-FFF2-40B4-BE49-F238E27FC236}">
                  <a16:creationId xmlns:a16="http://schemas.microsoft.com/office/drawing/2014/main" id="{E3DE611D-A5B1-4927-9279-4461C83B1BD7}"/>
                </a:ext>
              </a:extLst>
            </p:cNvPr>
            <p:cNvGrpSpPr/>
            <p:nvPr/>
          </p:nvGrpSpPr>
          <p:grpSpPr>
            <a:xfrm>
              <a:off x="783385" y="4966835"/>
              <a:ext cx="7109425" cy="1166018"/>
              <a:chOff x="783385" y="4966835"/>
              <a:chExt cx="7109425" cy="1166018"/>
            </a:xfrm>
          </p:grpSpPr>
          <p:sp>
            <p:nvSpPr>
              <p:cNvPr id="38" name="Rectangle 37">
                <a:extLst>
                  <a:ext uri="{FF2B5EF4-FFF2-40B4-BE49-F238E27FC236}">
                    <a16:creationId xmlns:a16="http://schemas.microsoft.com/office/drawing/2014/main" id="{39EACE35-10CE-437D-96C6-F9D02FC266A4}"/>
                  </a:ext>
                </a:extLst>
              </p:cNvPr>
              <p:cNvSpPr/>
              <p:nvPr/>
            </p:nvSpPr>
            <p:spPr bwMode="auto">
              <a:xfrm>
                <a:off x="1712119" y="4966835"/>
                <a:ext cx="6180691" cy="1166018"/>
              </a:xfrm>
              <a:prstGeom prst="rect">
                <a:avLst/>
              </a:prstGeom>
              <a:solidFill>
                <a:srgbClr val="FFFFF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384EC58-702C-48AE-A464-E5403BF031DF}"/>
                  </a:ext>
                </a:extLst>
              </p:cNvPr>
              <p:cNvSpPr/>
              <p:nvPr/>
            </p:nvSpPr>
            <p:spPr bwMode="auto">
              <a:xfrm>
                <a:off x="783385" y="5035097"/>
                <a:ext cx="1050177" cy="1097756"/>
              </a:xfrm>
              <a:prstGeom prst="rect">
                <a:avLst/>
              </a:prstGeom>
              <a:solidFill>
                <a:srgbClr val="F3F2F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grpSp>
        <p:pic>
          <p:nvPicPr>
            <p:cNvPr id="37" name="Picture Placeholder 7" descr="A screenshot of a social media post&#10;&#10;Description automatically generated">
              <a:extLst>
                <a:ext uri="{FF2B5EF4-FFF2-40B4-BE49-F238E27FC236}">
                  <a16:creationId xmlns:a16="http://schemas.microsoft.com/office/drawing/2014/main" id="{81CD7175-2A61-41B9-9082-B3A87280EF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594"/>
            <a:stretch/>
          </p:blipFill>
          <p:spPr>
            <a:xfrm>
              <a:off x="801465" y="2011680"/>
              <a:ext cx="7072535" cy="3924300"/>
            </a:xfrm>
            <a:prstGeom prst="rect">
              <a:avLst/>
            </a:prstGeom>
          </p:spPr>
        </p:pic>
      </p:grpSp>
      <p:pic>
        <p:nvPicPr>
          <p:cNvPr id="23" name="Picture 22" descr="A close up of a screen&#10;&#10;Description automatically generated">
            <a:extLst>
              <a:ext uri="{FF2B5EF4-FFF2-40B4-BE49-F238E27FC236}">
                <a16:creationId xmlns:a16="http://schemas.microsoft.com/office/drawing/2014/main" id="{02B3E3CF-963A-4A28-8B54-49EDE535C7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49532" y="1218861"/>
            <a:ext cx="5854836" cy="3636168"/>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sp>
        <p:nvSpPr>
          <p:cNvPr id="6" name="Title 1">
            <a:extLst>
              <a:ext uri="{FF2B5EF4-FFF2-40B4-BE49-F238E27FC236}">
                <a16:creationId xmlns:a16="http://schemas.microsoft.com/office/drawing/2014/main" id="{91973DBF-3FB7-4D78-9DD5-18DE58630B3A}"/>
              </a:ext>
            </a:extLst>
          </p:cNvPr>
          <p:cNvSpPr txBox="1">
            <a:spLocks/>
          </p:cNvSpPr>
          <p:nvPr/>
        </p:nvSpPr>
        <p:spPr>
          <a:xfrm>
            <a:off x="350044" y="357187"/>
            <a:ext cx="8793956" cy="595313"/>
          </a:xfrm>
          <a:prstGeom prst="rect">
            <a:avLst/>
          </a:prstGeom>
        </p:spPr>
        <p:txBody>
          <a:bodyPr vert="horz" wrap="square" lIns="0" tIns="68580" rIns="109728" bIns="6858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2400" dirty="0"/>
              <a:t>Per environment breakdown</a:t>
            </a:r>
          </a:p>
        </p:txBody>
      </p:sp>
    </p:spTree>
    <p:extLst>
      <p:ext uri="{BB962C8B-B14F-4D97-AF65-F5344CB8AC3E}">
        <p14:creationId xmlns:p14="http://schemas.microsoft.com/office/powerpoint/2010/main" val="12067806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3C49ADA6-1658-4175-9ADA-00B393B011D5}"/>
              </a:ext>
            </a:extLst>
          </p:cNvPr>
          <p:cNvSpPr/>
          <p:nvPr/>
        </p:nvSpPr>
        <p:spPr bwMode="auto">
          <a:xfrm>
            <a:off x="50945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3" name="Freeform: Shape 12">
            <a:extLst>
              <a:ext uri="{FF2B5EF4-FFF2-40B4-BE49-F238E27FC236}">
                <a16:creationId xmlns:a16="http://schemas.microsoft.com/office/drawing/2014/main" id="{CD3779E4-6E12-4F45-B44E-59AC8971F768}"/>
              </a:ext>
            </a:extLst>
          </p:cNvPr>
          <p:cNvSpPr/>
          <p:nvPr/>
        </p:nvSpPr>
        <p:spPr bwMode="auto">
          <a:xfrm>
            <a:off x="52469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1" name="Freeform: Shape 10">
            <a:extLst>
              <a:ext uri="{FF2B5EF4-FFF2-40B4-BE49-F238E27FC236}">
                <a16:creationId xmlns:a16="http://schemas.microsoft.com/office/drawing/2014/main" id="{5444F956-7737-4A29-85AE-B262EF241C35}"/>
              </a:ext>
            </a:extLst>
          </p:cNvPr>
          <p:cNvSpPr/>
          <p:nvPr/>
        </p:nvSpPr>
        <p:spPr bwMode="auto">
          <a:xfrm>
            <a:off x="7743825" y="1942216"/>
            <a:ext cx="1400175" cy="122204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4" name="Diamond 164">
            <a:extLst>
              <a:ext uri="{FF2B5EF4-FFF2-40B4-BE49-F238E27FC236}">
                <a16:creationId xmlns:a16="http://schemas.microsoft.com/office/drawing/2014/main" id="{DEBEECDB-3090-4DBA-A0AF-EC374893DDAC}"/>
              </a:ext>
            </a:extLst>
          </p:cNvPr>
          <p:cNvSpPr/>
          <p:nvPr/>
        </p:nvSpPr>
        <p:spPr bwMode="auto">
          <a:xfrm rot="10800000" flipH="1" flipV="1">
            <a:off x="7745950" y="0"/>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DD3A62DB-126E-49B8-B2CA-365A4B699941}"/>
              </a:ext>
            </a:extLst>
          </p:cNvPr>
          <p:cNvGrpSpPr/>
          <p:nvPr/>
        </p:nvGrpSpPr>
        <p:grpSpPr>
          <a:xfrm>
            <a:off x="555307" y="1508760"/>
            <a:ext cx="5348288" cy="3090880"/>
            <a:chOff x="763270" y="2011680"/>
            <a:chExt cx="7131050" cy="4121173"/>
          </a:xfrm>
        </p:grpSpPr>
        <p:grpSp>
          <p:nvGrpSpPr>
            <p:cNvPr id="36" name="Group 35">
              <a:extLst>
                <a:ext uri="{FF2B5EF4-FFF2-40B4-BE49-F238E27FC236}">
                  <a16:creationId xmlns:a16="http://schemas.microsoft.com/office/drawing/2014/main" id="{E3DE611D-A5B1-4927-9279-4461C83B1BD7}"/>
                </a:ext>
              </a:extLst>
            </p:cNvPr>
            <p:cNvGrpSpPr/>
            <p:nvPr/>
          </p:nvGrpSpPr>
          <p:grpSpPr>
            <a:xfrm>
              <a:off x="763270" y="4966835"/>
              <a:ext cx="7129540" cy="1166018"/>
              <a:chOff x="763270" y="4966835"/>
              <a:chExt cx="7129540" cy="1166018"/>
            </a:xfrm>
          </p:grpSpPr>
          <p:sp>
            <p:nvSpPr>
              <p:cNvPr id="38" name="Rectangle 37">
                <a:extLst>
                  <a:ext uri="{FF2B5EF4-FFF2-40B4-BE49-F238E27FC236}">
                    <a16:creationId xmlns:a16="http://schemas.microsoft.com/office/drawing/2014/main" id="{39EACE35-10CE-437D-96C6-F9D02FC266A4}"/>
                  </a:ext>
                </a:extLst>
              </p:cNvPr>
              <p:cNvSpPr/>
              <p:nvPr/>
            </p:nvSpPr>
            <p:spPr bwMode="auto">
              <a:xfrm>
                <a:off x="1712119" y="4966835"/>
                <a:ext cx="6180691" cy="1166018"/>
              </a:xfrm>
              <a:prstGeom prst="rect">
                <a:avLst/>
              </a:prstGeom>
              <a:solidFill>
                <a:srgbClr val="FFFFFF"/>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A384EC58-702C-48AE-A464-E5403BF031DF}"/>
                  </a:ext>
                </a:extLst>
              </p:cNvPr>
              <p:cNvSpPr/>
              <p:nvPr/>
            </p:nvSpPr>
            <p:spPr bwMode="auto">
              <a:xfrm>
                <a:off x="763270" y="5035097"/>
                <a:ext cx="282575" cy="1097756"/>
              </a:xfrm>
              <a:prstGeom prst="rect">
                <a:avLst/>
              </a:prstGeom>
              <a:solidFill>
                <a:srgbClr val="F3F2F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grpSp>
        <p:pic>
          <p:nvPicPr>
            <p:cNvPr id="2" name="Picture Placeholder 6" descr="A screenshot of a cell phone&#10;&#10;Description automatically generated">
              <a:extLst>
                <a:ext uri="{FF2B5EF4-FFF2-40B4-BE49-F238E27FC236}">
                  <a16:creationId xmlns:a16="http://schemas.microsoft.com/office/drawing/2014/main" id="{FF045EAB-B76D-4682-8DEF-C47687CD3B7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809085" y="2011680"/>
              <a:ext cx="7085235" cy="3868470"/>
            </a:xfrm>
            <a:prstGeom prst="rect">
              <a:avLst/>
            </a:prstGeom>
          </p:spPr>
        </p:pic>
      </p:grpSp>
      <p:pic>
        <p:nvPicPr>
          <p:cNvPr id="23" name="Picture 22" descr="A close up of a screen&#10;&#10;Description automatically generated">
            <a:extLst>
              <a:ext uri="{FF2B5EF4-FFF2-40B4-BE49-F238E27FC236}">
                <a16:creationId xmlns:a16="http://schemas.microsoft.com/office/drawing/2014/main" id="{02B3E3CF-963A-4A28-8B54-49EDE535C72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349532" y="1218861"/>
            <a:ext cx="5854836" cy="3636168"/>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sp>
        <p:nvSpPr>
          <p:cNvPr id="4" name="Title 1">
            <a:extLst>
              <a:ext uri="{FF2B5EF4-FFF2-40B4-BE49-F238E27FC236}">
                <a16:creationId xmlns:a16="http://schemas.microsoft.com/office/drawing/2014/main" id="{DE4E3065-8F04-4B6B-9969-B9DA961BE6FB}"/>
              </a:ext>
            </a:extLst>
          </p:cNvPr>
          <p:cNvSpPr txBox="1">
            <a:spLocks/>
          </p:cNvSpPr>
          <p:nvPr/>
        </p:nvSpPr>
        <p:spPr>
          <a:xfrm>
            <a:off x="350044" y="357187"/>
            <a:ext cx="8793956" cy="595313"/>
          </a:xfrm>
          <a:prstGeom prst="rect">
            <a:avLst/>
          </a:prstGeom>
        </p:spPr>
        <p:txBody>
          <a:bodyPr vert="horz" wrap="square" lIns="0" tIns="68580" rIns="109728" bIns="6858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2400" dirty="0"/>
              <a:t>Database, File and Log Capacity usage per Dataverse</a:t>
            </a:r>
            <a:br>
              <a:rPr lang="en-US" sz="2400" dirty="0"/>
            </a:br>
            <a:r>
              <a:rPr lang="en-US" sz="2400" dirty="0"/>
              <a:t>environment</a:t>
            </a:r>
          </a:p>
        </p:txBody>
      </p:sp>
    </p:spTree>
    <p:extLst>
      <p:ext uri="{BB962C8B-B14F-4D97-AF65-F5344CB8AC3E}">
        <p14:creationId xmlns:p14="http://schemas.microsoft.com/office/powerpoint/2010/main" val="17950787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3C49ADA6-1658-4175-9ADA-00B393B011D5}"/>
              </a:ext>
            </a:extLst>
          </p:cNvPr>
          <p:cNvSpPr/>
          <p:nvPr/>
        </p:nvSpPr>
        <p:spPr bwMode="auto">
          <a:xfrm>
            <a:off x="50945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3" name="Freeform: Shape 12">
            <a:extLst>
              <a:ext uri="{FF2B5EF4-FFF2-40B4-BE49-F238E27FC236}">
                <a16:creationId xmlns:a16="http://schemas.microsoft.com/office/drawing/2014/main" id="{CD3779E4-6E12-4F45-B44E-59AC8971F768}"/>
              </a:ext>
            </a:extLst>
          </p:cNvPr>
          <p:cNvSpPr/>
          <p:nvPr/>
        </p:nvSpPr>
        <p:spPr bwMode="auto">
          <a:xfrm>
            <a:off x="52469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1" name="Freeform: Shape 10">
            <a:extLst>
              <a:ext uri="{FF2B5EF4-FFF2-40B4-BE49-F238E27FC236}">
                <a16:creationId xmlns:a16="http://schemas.microsoft.com/office/drawing/2014/main" id="{5444F956-7737-4A29-85AE-B262EF241C35}"/>
              </a:ext>
            </a:extLst>
          </p:cNvPr>
          <p:cNvSpPr/>
          <p:nvPr/>
        </p:nvSpPr>
        <p:spPr bwMode="auto">
          <a:xfrm>
            <a:off x="7743825" y="1942216"/>
            <a:ext cx="1400175" cy="122204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4" name="Diamond 164">
            <a:extLst>
              <a:ext uri="{FF2B5EF4-FFF2-40B4-BE49-F238E27FC236}">
                <a16:creationId xmlns:a16="http://schemas.microsoft.com/office/drawing/2014/main" id="{DEBEECDB-3090-4DBA-A0AF-EC374893DDAC}"/>
              </a:ext>
            </a:extLst>
          </p:cNvPr>
          <p:cNvSpPr/>
          <p:nvPr/>
        </p:nvSpPr>
        <p:spPr bwMode="auto">
          <a:xfrm rot="10800000" flipH="1" flipV="1">
            <a:off x="7745950" y="0"/>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pic>
        <p:nvPicPr>
          <p:cNvPr id="23" name="Picture 22" descr="A close up of a screen&#10;&#10;Description automatically generated">
            <a:extLst>
              <a:ext uri="{FF2B5EF4-FFF2-40B4-BE49-F238E27FC236}">
                <a16:creationId xmlns:a16="http://schemas.microsoft.com/office/drawing/2014/main" id="{02B3E3CF-963A-4A28-8B54-49EDE535C7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49532" y="1218861"/>
            <a:ext cx="5854836" cy="3636168"/>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sp>
        <p:nvSpPr>
          <p:cNvPr id="4" name="Title 1">
            <a:extLst>
              <a:ext uri="{FF2B5EF4-FFF2-40B4-BE49-F238E27FC236}">
                <a16:creationId xmlns:a16="http://schemas.microsoft.com/office/drawing/2014/main" id="{DE4E3065-8F04-4B6B-9969-B9DA961BE6FB}"/>
              </a:ext>
            </a:extLst>
          </p:cNvPr>
          <p:cNvSpPr txBox="1">
            <a:spLocks/>
          </p:cNvSpPr>
          <p:nvPr/>
        </p:nvSpPr>
        <p:spPr>
          <a:xfrm>
            <a:off x="350044" y="357187"/>
            <a:ext cx="8793956" cy="595313"/>
          </a:xfrm>
          <a:prstGeom prst="rect">
            <a:avLst/>
          </a:prstGeom>
        </p:spPr>
        <p:txBody>
          <a:bodyPr vert="horz" wrap="square" lIns="0" tIns="68580" rIns="109728" bIns="6858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2400" dirty="0" err="1"/>
              <a:t>Dataverse</a:t>
            </a:r>
            <a:r>
              <a:rPr lang="en-US" sz="2400" dirty="0"/>
              <a:t> for Teams capacity</a:t>
            </a:r>
          </a:p>
        </p:txBody>
      </p:sp>
      <p:pic>
        <p:nvPicPr>
          <p:cNvPr id="6" name="Picture 5">
            <a:extLst>
              <a:ext uri="{FF2B5EF4-FFF2-40B4-BE49-F238E27FC236}">
                <a16:creationId xmlns:a16="http://schemas.microsoft.com/office/drawing/2014/main" id="{B0C27DBA-BB14-4AF7-BAA7-C2FB6ECD144E}"/>
              </a:ext>
            </a:extLst>
          </p:cNvPr>
          <p:cNvPicPr>
            <a:picLocks noChangeAspect="1"/>
          </p:cNvPicPr>
          <p:nvPr/>
        </p:nvPicPr>
        <p:blipFill>
          <a:blip r:embed="rId4"/>
          <a:stretch>
            <a:fillRect/>
          </a:stretch>
        </p:blipFill>
        <p:spPr>
          <a:xfrm>
            <a:off x="599928" y="1515331"/>
            <a:ext cx="5330355" cy="3047791"/>
          </a:xfrm>
          <a:prstGeom prst="rect">
            <a:avLst/>
          </a:prstGeom>
        </p:spPr>
      </p:pic>
    </p:spTree>
    <p:extLst>
      <p:ext uri="{BB962C8B-B14F-4D97-AF65-F5344CB8AC3E}">
        <p14:creationId xmlns:p14="http://schemas.microsoft.com/office/powerpoint/2010/main" val="32734629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D6E6C39-E6F3-46C3-B9B8-13522DBE1DFB}"/>
              </a:ext>
            </a:extLst>
          </p:cNvPr>
          <p:cNvSpPr/>
          <p:nvPr/>
        </p:nvSpPr>
        <p:spPr bwMode="auto">
          <a:xfrm>
            <a:off x="0" y="978045"/>
            <a:ext cx="9144000" cy="752707"/>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350">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E029936-1927-4845-B3E1-DE4879B6CB41}"/>
              </a:ext>
            </a:extLst>
          </p:cNvPr>
          <p:cNvSpPr>
            <a:spLocks noGrp="1"/>
          </p:cNvSpPr>
          <p:nvPr>
            <p:ph type="title"/>
          </p:nvPr>
        </p:nvSpPr>
        <p:spPr/>
        <p:txBody>
          <a:bodyPr>
            <a:normAutofit/>
          </a:bodyPr>
          <a:lstStyle/>
          <a:p>
            <a:r>
              <a:rPr lang="en-US" sz="2700"/>
              <a:t>Governance – Practically Applied</a:t>
            </a:r>
          </a:p>
        </p:txBody>
      </p:sp>
      <p:graphicFrame>
        <p:nvGraphicFramePr>
          <p:cNvPr id="3" name="Table 2">
            <a:extLst>
              <a:ext uri="{FF2B5EF4-FFF2-40B4-BE49-F238E27FC236}">
                <a16:creationId xmlns:a16="http://schemas.microsoft.com/office/drawing/2014/main" id="{BE58F067-D2F9-4AA3-B3C9-81DC33F10AD9}"/>
              </a:ext>
            </a:extLst>
          </p:cNvPr>
          <p:cNvGraphicFramePr>
            <a:graphicFrameLocks noGrp="1"/>
          </p:cNvGraphicFramePr>
          <p:nvPr/>
        </p:nvGraphicFramePr>
        <p:xfrm>
          <a:off x="920788" y="1743836"/>
          <a:ext cx="7302424" cy="2164068"/>
        </p:xfrm>
        <a:graphic>
          <a:graphicData uri="http://schemas.openxmlformats.org/drawingml/2006/table">
            <a:tbl>
              <a:tblPr firstRow="1" bandRow="1">
                <a:tableStyleId>{5940675A-B579-460E-94D1-54222C63F5DA}</a:tableStyleId>
              </a:tblPr>
              <a:tblGrid>
                <a:gridCol w="2110979">
                  <a:extLst>
                    <a:ext uri="{9D8B030D-6E8A-4147-A177-3AD203B41FA5}">
                      <a16:colId xmlns:a16="http://schemas.microsoft.com/office/drawing/2014/main" val="3466022379"/>
                    </a:ext>
                  </a:extLst>
                </a:gridCol>
                <a:gridCol w="586383">
                  <a:extLst>
                    <a:ext uri="{9D8B030D-6E8A-4147-A177-3AD203B41FA5}">
                      <a16:colId xmlns:a16="http://schemas.microsoft.com/office/drawing/2014/main" val="761438190"/>
                    </a:ext>
                  </a:extLst>
                </a:gridCol>
                <a:gridCol w="2017157">
                  <a:extLst>
                    <a:ext uri="{9D8B030D-6E8A-4147-A177-3AD203B41FA5}">
                      <a16:colId xmlns:a16="http://schemas.microsoft.com/office/drawing/2014/main" val="2277271702"/>
                    </a:ext>
                  </a:extLst>
                </a:gridCol>
                <a:gridCol w="531655">
                  <a:extLst>
                    <a:ext uri="{9D8B030D-6E8A-4147-A177-3AD203B41FA5}">
                      <a16:colId xmlns:a16="http://schemas.microsoft.com/office/drawing/2014/main" val="650514228"/>
                    </a:ext>
                  </a:extLst>
                </a:gridCol>
                <a:gridCol w="2056250">
                  <a:extLst>
                    <a:ext uri="{9D8B030D-6E8A-4147-A177-3AD203B41FA5}">
                      <a16:colId xmlns:a16="http://schemas.microsoft.com/office/drawing/2014/main" val="512626847"/>
                    </a:ext>
                  </a:extLst>
                </a:gridCol>
              </a:tblGrid>
              <a:tr h="288000">
                <a:tc>
                  <a:txBody>
                    <a:bodyPr/>
                    <a:lstStyle/>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Set up Azure AD conditional access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Enable cross-tenant isolation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data loss prevention policies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environment strategy</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Manage users and their security roles</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Configure email exfiltration</a:t>
                      </a:r>
                    </a:p>
                    <a:p>
                      <a:pPr marL="0" marR="0" lvl="0" indent="-171450" algn="l" defTabSz="91419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Define your data gateways strategy</a:t>
                      </a: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Track user access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new connectors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Report on resource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Monitor Dataverse usage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Set up sharing alerts and mitigations</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GB" sz="1050" dirty="0">
                          <a:solidFill>
                            <a:schemeClr val="tx1"/>
                          </a:solidFill>
                        </a:rPr>
                        <a:t>Leverage audit logs from O365 pipeline</a:t>
                      </a: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p>
                      <a:pPr marL="171450" marR="0" lvl="0" indent="-171450" algn="l" defTabSz="932742" rtl="0" eaLnBrk="1" fontAlgn="auto" latinLnBrk="0" hangingPunct="1">
                        <a:lnSpc>
                          <a:spcPct val="100000"/>
                        </a:lnSpc>
                        <a:spcBef>
                          <a:spcPts val="100"/>
                        </a:spcBef>
                        <a:spcAft>
                          <a:spcPts val="100"/>
                        </a:spcAft>
                        <a:buClrTx/>
                        <a:buSzTx/>
                        <a:buFont typeface="Wingdings" panose="05000000000000000000" pitchFamily="2" charset="2"/>
                        <a:buChar char="ü"/>
                        <a:tabLst/>
                        <a:defRPr/>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endParaRPr lang="en-US" sz="105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171450" indent="-171450">
                        <a:lnSpc>
                          <a:spcPct val="100000"/>
                        </a:lnSpc>
                        <a:spcBef>
                          <a:spcPts val="100"/>
                        </a:spcBef>
                        <a:spcAft>
                          <a:spcPts val="100"/>
                        </a:spcAft>
                        <a:buFont typeface="Wingdings" panose="05000000000000000000" pitchFamily="2" charset="2"/>
                        <a:buChar char="ü"/>
                      </a:pPr>
                      <a:r>
                        <a:rPr lang="en-US" sz="1050" dirty="0">
                          <a:solidFill>
                            <a:schemeClr val="tx1"/>
                          </a:solidFill>
                        </a:rPr>
                        <a:t>Automate policies using management connectors</a:t>
                      </a:r>
                    </a:p>
                    <a:p>
                      <a:pPr marL="171450" marR="0" lvl="0" indent="-171450" algn="l" defTabSz="699557" rtl="0" eaLnBrk="1" fontAlgn="auto" latinLnBrk="0" hangingPunct="1">
                        <a:lnSpc>
                          <a:spcPct val="100000"/>
                        </a:lnSpc>
                        <a:spcBef>
                          <a:spcPts val="100"/>
                        </a:spcBef>
                        <a:spcAft>
                          <a:spcPts val="100"/>
                        </a:spcAft>
                        <a:buClrTx/>
                        <a:buSzTx/>
                        <a:buFont typeface="Wingdings" panose="05000000000000000000" pitchFamily="2" charset="2"/>
                        <a:buChar char="ü"/>
                        <a:tabLst/>
                        <a:defRPr/>
                      </a:pPr>
                      <a:r>
                        <a:rPr lang="en-US" sz="1050" dirty="0">
                          <a:solidFill>
                            <a:schemeClr val="tx1"/>
                          </a:solidFill>
                        </a:rPr>
                        <a:t>Leverage admin PowerShell or admin APIs for automation</a:t>
                      </a:r>
                    </a:p>
                    <a:p>
                      <a:pPr marL="171450" indent="-171450">
                        <a:lnSpc>
                          <a:spcPct val="100000"/>
                        </a:lnSpc>
                        <a:spcBef>
                          <a:spcPts val="100"/>
                        </a:spcBef>
                        <a:spcAft>
                          <a:spcPts val="100"/>
                        </a:spcAft>
                        <a:buFont typeface="Wingdings" panose="05000000000000000000" pitchFamily="2" charset="2"/>
                        <a:buChar char="ü"/>
                      </a:pPr>
                      <a:endParaRPr lang="en-US" sz="1050" dirty="0">
                        <a:solidFill>
                          <a:schemeClr val="tx1"/>
                        </a:solidFill>
                      </a:endParaRPr>
                    </a:p>
                  </a:txBody>
                  <a:tcPr marL="91427" marR="91427" marT="45714" marB="45714">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21793506"/>
                  </a:ext>
                </a:extLst>
              </a:tr>
            </a:tbl>
          </a:graphicData>
        </a:graphic>
      </p:graphicFrame>
      <p:graphicFrame>
        <p:nvGraphicFramePr>
          <p:cNvPr id="8" name="Diagram 7">
            <a:extLst>
              <a:ext uri="{FF2B5EF4-FFF2-40B4-BE49-F238E27FC236}">
                <a16:creationId xmlns:a16="http://schemas.microsoft.com/office/drawing/2014/main" id="{BDF76376-96FF-425B-AD02-C9788E410B4C}"/>
              </a:ext>
            </a:extLst>
          </p:cNvPr>
          <p:cNvGraphicFramePr/>
          <p:nvPr>
            <p:extLst>
              <p:ext uri="{D42A27DB-BD31-4B8C-83A1-F6EECF244321}">
                <p14:modId xmlns:p14="http://schemas.microsoft.com/office/powerpoint/2010/main" val="3864700547"/>
              </p:ext>
            </p:extLst>
          </p:nvPr>
        </p:nvGraphicFramePr>
        <p:xfrm>
          <a:off x="597955" y="976372"/>
          <a:ext cx="7887287" cy="754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44BCF807-BA1D-4DAA-94A6-47BA89F11BCD}"/>
              </a:ext>
            </a:extLst>
          </p:cNvPr>
          <p:cNvGrpSpPr/>
          <p:nvPr/>
        </p:nvGrpSpPr>
        <p:grpSpPr>
          <a:xfrm>
            <a:off x="0" y="4633440"/>
            <a:ext cx="9144000" cy="577525"/>
            <a:chOff x="0" y="4626582"/>
            <a:chExt cx="12192000" cy="770034"/>
          </a:xfrm>
        </p:grpSpPr>
        <p:sp>
          <p:nvSpPr>
            <p:cNvPr id="4" name="Rectangle 3">
              <a:extLst>
                <a:ext uri="{FF2B5EF4-FFF2-40B4-BE49-F238E27FC236}">
                  <a16:creationId xmlns:a16="http://schemas.microsoft.com/office/drawing/2014/main" id="{5897BDE7-5D49-4508-9C7F-8DB747B43917}"/>
                </a:ext>
              </a:extLst>
            </p:cNvPr>
            <p:cNvSpPr/>
            <p:nvPr/>
          </p:nvSpPr>
          <p:spPr bwMode="auto">
            <a:xfrm>
              <a:off x="0" y="4626582"/>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Nurture and educate</a:t>
              </a:r>
            </a:p>
          </p:txBody>
        </p:sp>
        <p:sp>
          <p:nvSpPr>
            <p:cNvPr id="5" name="Rectangle 4">
              <a:extLst>
                <a:ext uri="{FF2B5EF4-FFF2-40B4-BE49-F238E27FC236}">
                  <a16:creationId xmlns:a16="http://schemas.microsoft.com/office/drawing/2014/main" id="{3E0DDE4D-07B0-4CAA-9DD9-766A6D103429}"/>
                </a:ext>
              </a:extLst>
            </p:cNvPr>
            <p:cNvSpPr/>
            <p:nvPr/>
          </p:nvSpPr>
          <p:spPr>
            <a:xfrm>
              <a:off x="1347072" y="5058061"/>
              <a:ext cx="2770477" cy="338555"/>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Establish a Center of Excellence</a:t>
              </a:r>
              <a:endParaRPr lang="en-US" sz="1050">
                <a:solidFill>
                  <a:srgbClr val="000000"/>
                </a:solidFill>
                <a:latin typeface="Segoe UI"/>
              </a:endParaRPr>
            </a:p>
          </p:txBody>
        </p:sp>
        <p:sp>
          <p:nvSpPr>
            <p:cNvPr id="13" name="Rectangle 12">
              <a:extLst>
                <a:ext uri="{FF2B5EF4-FFF2-40B4-BE49-F238E27FC236}">
                  <a16:creationId xmlns:a16="http://schemas.microsoft.com/office/drawing/2014/main" id="{BC31DC01-52C9-41C1-A6AA-6A5331478C0B}"/>
                </a:ext>
              </a:extLst>
            </p:cNvPr>
            <p:cNvSpPr/>
            <p:nvPr/>
          </p:nvSpPr>
          <p:spPr>
            <a:xfrm>
              <a:off x="8212705" y="5055084"/>
              <a:ext cx="2632223"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Foster best practices</a:t>
              </a:r>
            </a:p>
          </p:txBody>
        </p:sp>
        <p:sp>
          <p:nvSpPr>
            <p:cNvPr id="14" name="Rectangle 13">
              <a:extLst>
                <a:ext uri="{FF2B5EF4-FFF2-40B4-BE49-F238E27FC236}">
                  <a16:creationId xmlns:a16="http://schemas.microsoft.com/office/drawing/2014/main" id="{4B22D409-415F-4F0B-8251-D86EC106BB2B}"/>
                </a:ext>
              </a:extLst>
            </p:cNvPr>
            <p:cNvSpPr/>
            <p:nvPr/>
          </p:nvSpPr>
          <p:spPr>
            <a:xfrm>
              <a:off x="4832681" y="5058061"/>
              <a:ext cx="2526637" cy="338555"/>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Educate new makers</a:t>
              </a:r>
            </a:p>
          </p:txBody>
        </p:sp>
      </p:grpSp>
      <p:grpSp>
        <p:nvGrpSpPr>
          <p:cNvPr id="17" name="Group 16">
            <a:extLst>
              <a:ext uri="{FF2B5EF4-FFF2-40B4-BE49-F238E27FC236}">
                <a16:creationId xmlns:a16="http://schemas.microsoft.com/office/drawing/2014/main" id="{9FC65C4C-D45F-4347-A68A-7535F4FEBEA1}"/>
              </a:ext>
            </a:extLst>
          </p:cNvPr>
          <p:cNvGrpSpPr/>
          <p:nvPr/>
        </p:nvGrpSpPr>
        <p:grpSpPr>
          <a:xfrm>
            <a:off x="0" y="4049218"/>
            <a:ext cx="9144000" cy="610042"/>
            <a:chOff x="0" y="5827703"/>
            <a:chExt cx="12192000" cy="813388"/>
          </a:xfrm>
        </p:grpSpPr>
        <p:sp>
          <p:nvSpPr>
            <p:cNvPr id="18" name="Rectangle 17">
              <a:extLst>
                <a:ext uri="{FF2B5EF4-FFF2-40B4-BE49-F238E27FC236}">
                  <a16:creationId xmlns:a16="http://schemas.microsoft.com/office/drawing/2014/main" id="{79F1153D-5501-45AE-9154-F361F640323C}"/>
                </a:ext>
              </a:extLst>
            </p:cNvPr>
            <p:cNvSpPr/>
            <p:nvPr/>
          </p:nvSpPr>
          <p:spPr bwMode="auto">
            <a:xfrm>
              <a:off x="0" y="5827703"/>
              <a:ext cx="12192000" cy="371046"/>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350">
                  <a:solidFill>
                    <a:srgbClr val="FFFFFF"/>
                  </a:solidFill>
                  <a:latin typeface="Segoe UI"/>
                  <a:ea typeface="Segoe UI" pitchFamily="34" charset="0"/>
                  <a:cs typeface="Segoe UI" pitchFamily="34" charset="0"/>
                </a:rPr>
                <a:t>Application Lifecycle Management</a:t>
              </a:r>
            </a:p>
          </p:txBody>
        </p:sp>
        <p:sp>
          <p:nvSpPr>
            <p:cNvPr id="19" name="Rectangle 18">
              <a:extLst>
                <a:ext uri="{FF2B5EF4-FFF2-40B4-BE49-F238E27FC236}">
                  <a16:creationId xmlns:a16="http://schemas.microsoft.com/office/drawing/2014/main" id="{BA054314-D712-42BD-8251-861D86E7CCC2}"/>
                </a:ext>
              </a:extLst>
            </p:cNvPr>
            <p:cNvSpPr/>
            <p:nvPr/>
          </p:nvSpPr>
          <p:spPr>
            <a:xfrm>
              <a:off x="455995" y="6260403"/>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Managed vs Unmanaged</a:t>
              </a:r>
              <a:endParaRPr lang="en-US" sz="1050">
                <a:solidFill>
                  <a:srgbClr val="000000"/>
                </a:solidFill>
                <a:latin typeface="Segoe UI"/>
              </a:endParaRPr>
            </a:p>
          </p:txBody>
        </p:sp>
        <p:sp>
          <p:nvSpPr>
            <p:cNvPr id="20" name="Rectangle 19">
              <a:extLst>
                <a:ext uri="{FF2B5EF4-FFF2-40B4-BE49-F238E27FC236}">
                  <a16:creationId xmlns:a16="http://schemas.microsoft.com/office/drawing/2014/main" id="{406E7481-0EBF-4AEB-B7E3-1F64869525D8}"/>
                </a:ext>
              </a:extLst>
            </p:cNvPr>
            <p:cNvSpPr/>
            <p:nvPr/>
          </p:nvSpPr>
          <p:spPr>
            <a:xfrm>
              <a:off x="3853444" y="6277849"/>
              <a:ext cx="4328160" cy="338554"/>
            </a:xfrm>
            <a:prstGeom prst="rect">
              <a:avLst/>
            </a:prstGeom>
          </p:spPr>
          <p:txBody>
            <a:bodyPr wrap="square">
              <a:spAutoFit/>
            </a:bodyPr>
            <a:lstStyle/>
            <a:p>
              <a:pPr algn="ctr" defTabSz="685800">
                <a:tabLst>
                  <a:tab pos="2483644" algn="l"/>
                  <a:tab pos="4587479" algn="l"/>
                </a:tabLst>
              </a:pPr>
              <a:r>
                <a:rPr lang="de-DE" sz="1050">
                  <a:solidFill>
                    <a:srgbClr val="000000"/>
                  </a:solidFill>
                  <a:latin typeface="Segoe UI"/>
                </a:rPr>
                <a:t>Learn ALM best practices</a:t>
              </a:r>
              <a:endParaRPr lang="en-US" sz="1050">
                <a:solidFill>
                  <a:srgbClr val="000000"/>
                </a:solidFill>
                <a:latin typeface="Segoe UI"/>
              </a:endParaRPr>
            </a:p>
          </p:txBody>
        </p:sp>
        <p:sp>
          <p:nvSpPr>
            <p:cNvPr id="24" name="Rectangle 23">
              <a:extLst>
                <a:ext uri="{FF2B5EF4-FFF2-40B4-BE49-F238E27FC236}">
                  <a16:creationId xmlns:a16="http://schemas.microsoft.com/office/drawing/2014/main" id="{E9B7C0E4-B28B-4B40-AA42-DE5B0F699775}"/>
                </a:ext>
              </a:extLst>
            </p:cNvPr>
            <p:cNvSpPr/>
            <p:nvPr/>
          </p:nvSpPr>
          <p:spPr>
            <a:xfrm>
              <a:off x="7558196" y="6302537"/>
              <a:ext cx="4328160" cy="338554"/>
            </a:xfrm>
            <a:prstGeom prst="rect">
              <a:avLst/>
            </a:prstGeom>
          </p:spPr>
          <p:txBody>
            <a:bodyPr wrap="square">
              <a:spAutoFit/>
            </a:bodyPr>
            <a:lstStyle/>
            <a:p>
              <a:pPr algn="ctr" defTabSz="685800">
                <a:tabLst>
                  <a:tab pos="2483644" algn="l"/>
                  <a:tab pos="4587479" algn="l"/>
                </a:tabLst>
              </a:pPr>
              <a:r>
                <a:rPr lang="en-US" sz="1050">
                  <a:solidFill>
                    <a:srgbClr val="000000"/>
                  </a:solidFill>
                  <a:latin typeface="Segoe UI"/>
                </a:rPr>
                <a:t>Automate ALM using Azure DevOps</a:t>
              </a:r>
            </a:p>
          </p:txBody>
        </p:sp>
      </p:grpSp>
    </p:spTree>
    <p:extLst>
      <p:ext uri="{BB962C8B-B14F-4D97-AF65-F5344CB8AC3E}">
        <p14:creationId xmlns:p14="http://schemas.microsoft.com/office/powerpoint/2010/main" val="20255770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par>
                                <p:cTn id="8" presetID="22" presetClass="entr" presetSubtype="4"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6519AA8F-50CE-43C2-90AD-D89375D18239}"/>
              </a:ext>
            </a:extLst>
          </p:cNvPr>
          <p:cNvSpPr/>
          <p:nvPr/>
        </p:nvSpPr>
        <p:spPr bwMode="auto">
          <a:xfrm>
            <a:off x="272081" y="1"/>
            <a:ext cx="4753839" cy="3449516"/>
          </a:xfrm>
          <a:custGeom>
            <a:avLst/>
            <a:gdLst>
              <a:gd name="connsiteX0" fmla="*/ 0 w 6338452"/>
              <a:gd name="connsiteY0" fmla="*/ 0 h 4599355"/>
              <a:gd name="connsiteX1" fmla="*/ 6338452 w 6338452"/>
              <a:gd name="connsiteY1" fmla="*/ 0 h 4599355"/>
              <a:gd name="connsiteX2" fmla="*/ 1739097 w 6338452"/>
              <a:gd name="connsiteY2" fmla="*/ 4599355 h 4599355"/>
              <a:gd name="connsiteX3" fmla="*/ 0 w 6338452"/>
              <a:gd name="connsiteY3" fmla="*/ 2860259 h 4599355"/>
            </a:gdLst>
            <a:ahLst/>
            <a:cxnLst>
              <a:cxn ang="0">
                <a:pos x="connsiteX0" y="connsiteY0"/>
              </a:cxn>
              <a:cxn ang="0">
                <a:pos x="connsiteX1" y="connsiteY1"/>
              </a:cxn>
              <a:cxn ang="0">
                <a:pos x="connsiteX2" y="connsiteY2"/>
              </a:cxn>
              <a:cxn ang="0">
                <a:pos x="connsiteX3" y="connsiteY3"/>
              </a:cxn>
            </a:cxnLst>
            <a:rect l="l" t="t" r="r" b="b"/>
            <a:pathLst>
              <a:path w="6338452" h="4599355">
                <a:moveTo>
                  <a:pt x="0" y="0"/>
                </a:moveTo>
                <a:lnTo>
                  <a:pt x="6338452" y="0"/>
                </a:lnTo>
                <a:lnTo>
                  <a:pt x="1739097" y="4599355"/>
                </a:lnTo>
                <a:lnTo>
                  <a:pt x="0" y="2860259"/>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7" name="Freeform: Shape 6">
            <a:extLst>
              <a:ext uri="{FF2B5EF4-FFF2-40B4-BE49-F238E27FC236}">
                <a16:creationId xmlns:a16="http://schemas.microsoft.com/office/drawing/2014/main" id="{7D3A7396-FC39-4A3D-AA9B-23BA568ACCD5}"/>
              </a:ext>
            </a:extLst>
          </p:cNvPr>
          <p:cNvSpPr/>
          <p:nvPr/>
        </p:nvSpPr>
        <p:spPr bwMode="auto">
          <a:xfrm>
            <a:off x="0" y="1"/>
            <a:ext cx="4753839" cy="3449516"/>
          </a:xfrm>
          <a:custGeom>
            <a:avLst/>
            <a:gdLst>
              <a:gd name="connsiteX0" fmla="*/ 0 w 6338452"/>
              <a:gd name="connsiteY0" fmla="*/ 0 h 4599355"/>
              <a:gd name="connsiteX1" fmla="*/ 6338452 w 6338452"/>
              <a:gd name="connsiteY1" fmla="*/ 0 h 4599355"/>
              <a:gd name="connsiteX2" fmla="*/ 1739097 w 6338452"/>
              <a:gd name="connsiteY2" fmla="*/ 4599355 h 4599355"/>
              <a:gd name="connsiteX3" fmla="*/ 0 w 6338452"/>
              <a:gd name="connsiteY3" fmla="*/ 2860259 h 4599355"/>
            </a:gdLst>
            <a:ahLst/>
            <a:cxnLst>
              <a:cxn ang="0">
                <a:pos x="connsiteX0" y="connsiteY0"/>
              </a:cxn>
              <a:cxn ang="0">
                <a:pos x="connsiteX1" y="connsiteY1"/>
              </a:cxn>
              <a:cxn ang="0">
                <a:pos x="connsiteX2" y="connsiteY2"/>
              </a:cxn>
              <a:cxn ang="0">
                <a:pos x="connsiteX3" y="connsiteY3"/>
              </a:cxn>
            </a:cxnLst>
            <a:rect l="l" t="t" r="r" b="b"/>
            <a:pathLst>
              <a:path w="6338452" h="4599355">
                <a:moveTo>
                  <a:pt x="0" y="0"/>
                </a:moveTo>
                <a:lnTo>
                  <a:pt x="6338452" y="0"/>
                </a:lnTo>
                <a:lnTo>
                  <a:pt x="1739097" y="4599355"/>
                </a:lnTo>
                <a:lnTo>
                  <a:pt x="0" y="2860259"/>
                </a:lnTo>
                <a:close/>
              </a:path>
            </a:pathLst>
          </a:custGeom>
          <a:solidFill>
            <a:srgbClr val="EAEAEA"/>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6" name="Title 5">
            <a:extLst>
              <a:ext uri="{FF2B5EF4-FFF2-40B4-BE49-F238E27FC236}">
                <a16:creationId xmlns:a16="http://schemas.microsoft.com/office/drawing/2014/main" id="{35B13C18-4D1B-40FA-9358-EF70FFFD9EDA}"/>
              </a:ext>
            </a:extLst>
          </p:cNvPr>
          <p:cNvSpPr>
            <a:spLocks noGrp="1"/>
          </p:cNvSpPr>
          <p:nvPr>
            <p:ph type="title"/>
          </p:nvPr>
        </p:nvSpPr>
        <p:spPr>
          <a:xfrm>
            <a:off x="332074" y="530907"/>
            <a:ext cx="2715926" cy="617028"/>
          </a:xfrm>
        </p:spPr>
        <p:txBody>
          <a:bodyPr/>
          <a:lstStyle/>
          <a:p>
            <a:r>
              <a:rPr lang="en-IN" sz="2700" dirty="0"/>
              <a:t>Capacity enforcements</a:t>
            </a:r>
          </a:p>
        </p:txBody>
      </p:sp>
      <p:sp>
        <p:nvSpPr>
          <p:cNvPr id="22" name="TextBox 21">
            <a:extLst>
              <a:ext uri="{FF2B5EF4-FFF2-40B4-BE49-F238E27FC236}">
                <a16:creationId xmlns:a16="http://schemas.microsoft.com/office/drawing/2014/main" id="{D9FF577F-5BE9-4931-A643-CAD4043661FC}"/>
              </a:ext>
            </a:extLst>
          </p:cNvPr>
          <p:cNvSpPr txBox="1"/>
          <p:nvPr/>
        </p:nvSpPr>
        <p:spPr>
          <a:xfrm>
            <a:off x="4483986" y="3396344"/>
            <a:ext cx="2085543" cy="952839"/>
          </a:xfrm>
          <a:prstGeom prst="rect">
            <a:avLst/>
          </a:prstGeom>
          <a:noFill/>
        </p:spPr>
        <p:txBody>
          <a:bodyPr wrap="square" lIns="0" tIns="0" rIns="0" bIns="0" anchor="t">
            <a:noAutofit/>
          </a:bodyPr>
          <a:lstStyle/>
          <a:p>
            <a:pPr marL="0" lvl="1" algn="ctr" defTabSz="685775">
              <a:lnSpc>
                <a:spcPct val="90000"/>
              </a:lnSpc>
              <a:spcAft>
                <a:spcPts val="441"/>
              </a:spcAft>
            </a:pPr>
            <a:r>
              <a:rPr lang="en-US" sz="1350" dirty="0"/>
              <a:t>Creating a new environment, copy and restore are the three operations that are enforced today in an</a:t>
            </a:r>
            <a:br>
              <a:rPr lang="en-US" sz="1350" dirty="0"/>
            </a:br>
            <a:r>
              <a:rPr lang="en-US" sz="1350" dirty="0"/>
              <a:t>event of capacity overuse</a:t>
            </a:r>
          </a:p>
        </p:txBody>
      </p:sp>
      <p:sp>
        <p:nvSpPr>
          <p:cNvPr id="23" name="TextBox 22">
            <a:extLst>
              <a:ext uri="{FF2B5EF4-FFF2-40B4-BE49-F238E27FC236}">
                <a16:creationId xmlns:a16="http://schemas.microsoft.com/office/drawing/2014/main" id="{35118134-7E4E-4B59-AE61-9A0BA8748900}"/>
              </a:ext>
            </a:extLst>
          </p:cNvPr>
          <p:cNvSpPr txBox="1"/>
          <p:nvPr/>
        </p:nvSpPr>
        <p:spPr>
          <a:xfrm>
            <a:off x="2257857" y="3396344"/>
            <a:ext cx="2085543" cy="952839"/>
          </a:xfrm>
          <a:prstGeom prst="rect">
            <a:avLst/>
          </a:prstGeom>
          <a:noFill/>
        </p:spPr>
        <p:txBody>
          <a:bodyPr wrap="square" lIns="0" tIns="0" rIns="0" bIns="0" anchor="t">
            <a:noAutofit/>
          </a:bodyPr>
          <a:lstStyle/>
          <a:p>
            <a:pPr marL="0" lvl="1" algn="ctr" defTabSz="685775">
              <a:lnSpc>
                <a:spcPct val="90000"/>
              </a:lnSpc>
              <a:spcAft>
                <a:spcPts val="441"/>
              </a:spcAft>
            </a:pPr>
            <a:r>
              <a:rPr lang="en-US" sz="1350" dirty="0"/>
              <a:t>Tenant overall capacity</a:t>
            </a:r>
            <a:br>
              <a:rPr lang="en-US" sz="1350" dirty="0"/>
            </a:br>
            <a:r>
              <a:rPr lang="en-US" sz="1350" dirty="0"/>
              <a:t>need to be with-in the entitled limits. The</a:t>
            </a:r>
            <a:br>
              <a:rPr lang="en-US" sz="1350" dirty="0"/>
            </a:br>
            <a:r>
              <a:rPr lang="en-US" sz="1350" dirty="0"/>
              <a:t>PPAC experience will</a:t>
            </a:r>
            <a:br>
              <a:rPr lang="en-US" sz="1350" dirty="0"/>
            </a:br>
            <a:r>
              <a:rPr lang="en-US" sz="1350" dirty="0"/>
              <a:t>call out if that is not</a:t>
            </a:r>
            <a:br>
              <a:rPr lang="en-US" sz="1350" dirty="0"/>
            </a:br>
            <a:r>
              <a:rPr lang="en-US" sz="1350" dirty="0"/>
              <a:t>the case</a:t>
            </a:r>
          </a:p>
        </p:txBody>
      </p:sp>
      <p:sp>
        <p:nvSpPr>
          <p:cNvPr id="24" name="TextBox 23">
            <a:extLst>
              <a:ext uri="{FF2B5EF4-FFF2-40B4-BE49-F238E27FC236}">
                <a16:creationId xmlns:a16="http://schemas.microsoft.com/office/drawing/2014/main" id="{1CAFBA50-F2F2-4316-BB43-72E0A16CADC5}"/>
              </a:ext>
            </a:extLst>
          </p:cNvPr>
          <p:cNvSpPr txBox="1"/>
          <p:nvPr/>
        </p:nvSpPr>
        <p:spPr>
          <a:xfrm>
            <a:off x="6710114" y="3396344"/>
            <a:ext cx="2085543" cy="952839"/>
          </a:xfrm>
          <a:prstGeom prst="rect">
            <a:avLst/>
          </a:prstGeom>
          <a:noFill/>
        </p:spPr>
        <p:txBody>
          <a:bodyPr wrap="square" lIns="0" tIns="0" rIns="0" bIns="0" anchor="t">
            <a:noAutofit/>
          </a:bodyPr>
          <a:lstStyle/>
          <a:p>
            <a:pPr marL="0" lvl="1" algn="ctr" defTabSz="685775">
              <a:lnSpc>
                <a:spcPct val="90000"/>
              </a:lnSpc>
              <a:spcAft>
                <a:spcPts val="441"/>
              </a:spcAft>
            </a:pPr>
            <a:r>
              <a:rPr lang="en-US" sz="1350" dirty="0"/>
              <a:t>Also min 1GB of available DB capacity is required</a:t>
            </a:r>
            <a:br>
              <a:rPr lang="en-US" sz="1350" dirty="0"/>
            </a:br>
            <a:r>
              <a:rPr lang="en-US" sz="1350" dirty="0"/>
              <a:t>for creating a new environment</a:t>
            </a:r>
          </a:p>
        </p:txBody>
      </p:sp>
      <p:sp>
        <p:nvSpPr>
          <p:cNvPr id="29" name="Freeform: Shape 28">
            <a:extLst>
              <a:ext uri="{FF2B5EF4-FFF2-40B4-BE49-F238E27FC236}">
                <a16:creationId xmlns:a16="http://schemas.microsoft.com/office/drawing/2014/main" id="{1AF62ACC-B857-4DD9-BEF6-B53DB92BD5EB}"/>
              </a:ext>
            </a:extLst>
          </p:cNvPr>
          <p:cNvSpPr/>
          <p:nvPr/>
        </p:nvSpPr>
        <p:spPr bwMode="auto">
          <a:xfrm>
            <a:off x="2944257" y="1175656"/>
            <a:ext cx="6199743" cy="906008"/>
          </a:xfrm>
          <a:custGeom>
            <a:avLst/>
            <a:gdLst>
              <a:gd name="connsiteX0" fmla="*/ 1208010 w 8266324"/>
              <a:gd name="connsiteY0" fmla="*/ 0 h 1208010"/>
              <a:gd name="connsiteX1" fmla="*/ 8266324 w 8266324"/>
              <a:gd name="connsiteY1" fmla="*/ 0 h 1208010"/>
              <a:gd name="connsiteX2" fmla="*/ 8266324 w 8266324"/>
              <a:gd name="connsiteY2" fmla="*/ 1208010 h 1208010"/>
              <a:gd name="connsiteX3" fmla="*/ 0 w 8266324"/>
              <a:gd name="connsiteY3" fmla="*/ 1208010 h 1208010"/>
            </a:gdLst>
            <a:ahLst/>
            <a:cxnLst>
              <a:cxn ang="0">
                <a:pos x="connsiteX0" y="connsiteY0"/>
              </a:cxn>
              <a:cxn ang="0">
                <a:pos x="connsiteX1" y="connsiteY1"/>
              </a:cxn>
              <a:cxn ang="0">
                <a:pos x="connsiteX2" y="connsiteY2"/>
              </a:cxn>
              <a:cxn ang="0">
                <a:pos x="connsiteX3" y="connsiteY3"/>
              </a:cxn>
            </a:cxnLst>
            <a:rect l="l" t="t" r="r" b="b"/>
            <a:pathLst>
              <a:path w="8266324" h="1208010">
                <a:moveTo>
                  <a:pt x="1208010" y="0"/>
                </a:moveTo>
                <a:lnTo>
                  <a:pt x="8266324" y="0"/>
                </a:lnTo>
                <a:lnTo>
                  <a:pt x="8266324" y="1208010"/>
                </a:lnTo>
                <a:lnTo>
                  <a:pt x="0" y="1208010"/>
                </a:lnTo>
                <a:close/>
              </a:path>
            </a:pathLst>
          </a:custGeom>
          <a:solidFill>
            <a:schemeClr val="bg1">
              <a:lumMod val="95000"/>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lnSpc>
                <a:spcPct val="90000"/>
              </a:lnSpc>
              <a:spcBef>
                <a:spcPct val="0"/>
              </a:spcBef>
              <a:spcAft>
                <a:spcPct val="0"/>
              </a:spcAft>
            </a:pPr>
            <a:r>
              <a:rPr lang="en-US" sz="1500" dirty="0">
                <a:solidFill>
                  <a:schemeClr val="tx1"/>
                </a:solidFill>
                <a:latin typeface="+mj-lt"/>
                <a:ea typeface="Segoe UI" pitchFamily="34" charset="0"/>
                <a:cs typeface="Segoe UI" pitchFamily="34" charset="0"/>
              </a:rPr>
              <a:t>Following storage capacity enforcements apply today</a:t>
            </a:r>
          </a:p>
        </p:txBody>
      </p:sp>
      <p:grpSp>
        <p:nvGrpSpPr>
          <p:cNvPr id="30" name="Group 29">
            <a:extLst>
              <a:ext uri="{FF2B5EF4-FFF2-40B4-BE49-F238E27FC236}">
                <a16:creationId xmlns:a16="http://schemas.microsoft.com/office/drawing/2014/main" id="{47981F4F-8A01-4D54-93BD-956FAB5BE2E5}"/>
              </a:ext>
            </a:extLst>
          </p:cNvPr>
          <p:cNvGrpSpPr/>
          <p:nvPr/>
        </p:nvGrpSpPr>
        <p:grpSpPr>
          <a:xfrm>
            <a:off x="-1090837" y="4142536"/>
            <a:ext cx="1525678" cy="1525678"/>
            <a:chOff x="10383415" y="5251919"/>
            <a:chExt cx="2034237" cy="2034237"/>
          </a:xfrm>
        </p:grpSpPr>
        <p:sp>
          <p:nvSpPr>
            <p:cNvPr id="31" name="Diamond 30">
              <a:extLst>
                <a:ext uri="{FF2B5EF4-FFF2-40B4-BE49-F238E27FC236}">
                  <a16:creationId xmlns:a16="http://schemas.microsoft.com/office/drawing/2014/main" id="{99064F79-19D7-43C2-998F-865BE0D1A61E}"/>
                </a:ext>
              </a:extLst>
            </p:cNvPr>
            <p:cNvSpPr/>
            <p:nvPr/>
          </p:nvSpPr>
          <p:spPr bwMode="auto">
            <a:xfrm>
              <a:off x="10383415" y="5251919"/>
              <a:ext cx="2034237" cy="2034237"/>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2" name="Diamond 31">
              <a:extLst>
                <a:ext uri="{FF2B5EF4-FFF2-40B4-BE49-F238E27FC236}">
                  <a16:creationId xmlns:a16="http://schemas.microsoft.com/office/drawing/2014/main" id="{1460985E-DF43-4A4A-B143-FBDB6B822BD6}"/>
                </a:ext>
              </a:extLst>
            </p:cNvPr>
            <p:cNvSpPr/>
            <p:nvPr/>
          </p:nvSpPr>
          <p:spPr bwMode="auto">
            <a:xfrm>
              <a:off x="11706260" y="6241766"/>
              <a:ext cx="711392" cy="711392"/>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grpSp>
      <p:sp>
        <p:nvSpPr>
          <p:cNvPr id="34" name="Diamond 164">
            <a:extLst>
              <a:ext uri="{FF2B5EF4-FFF2-40B4-BE49-F238E27FC236}">
                <a16:creationId xmlns:a16="http://schemas.microsoft.com/office/drawing/2014/main" id="{CBB30583-3198-4D02-8B89-3C5F4A6714FD}"/>
              </a:ext>
            </a:extLst>
          </p:cNvPr>
          <p:cNvSpPr/>
          <p:nvPr/>
        </p:nvSpPr>
        <p:spPr bwMode="auto">
          <a:xfrm rot="10800000" flipH="1" flipV="1">
            <a:off x="8251591" y="0"/>
            <a:ext cx="892409" cy="576944"/>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grpSp>
        <p:nvGrpSpPr>
          <p:cNvPr id="53" name="Group 52">
            <a:extLst>
              <a:ext uri="{FF2B5EF4-FFF2-40B4-BE49-F238E27FC236}">
                <a16:creationId xmlns:a16="http://schemas.microsoft.com/office/drawing/2014/main" id="{C67EE176-B8CA-4EC1-B30E-28D5B2673137}"/>
              </a:ext>
            </a:extLst>
          </p:cNvPr>
          <p:cNvGrpSpPr/>
          <p:nvPr/>
        </p:nvGrpSpPr>
        <p:grpSpPr>
          <a:xfrm>
            <a:off x="2965429" y="2529055"/>
            <a:ext cx="670400" cy="670400"/>
            <a:chOff x="3953905" y="3372073"/>
            <a:chExt cx="893866" cy="893866"/>
          </a:xfrm>
        </p:grpSpPr>
        <p:grpSp>
          <p:nvGrpSpPr>
            <p:cNvPr id="35" name="Group 34">
              <a:extLst>
                <a:ext uri="{FF2B5EF4-FFF2-40B4-BE49-F238E27FC236}">
                  <a16:creationId xmlns:a16="http://schemas.microsoft.com/office/drawing/2014/main" id="{659C37E3-DB42-4622-B2C4-A976D68FD9D6}"/>
                </a:ext>
              </a:extLst>
            </p:cNvPr>
            <p:cNvGrpSpPr/>
            <p:nvPr/>
          </p:nvGrpSpPr>
          <p:grpSpPr>
            <a:xfrm>
              <a:off x="3953905" y="3372073"/>
              <a:ext cx="893866" cy="893866"/>
              <a:chOff x="3953905" y="3276823"/>
              <a:chExt cx="893866" cy="893866"/>
            </a:xfrm>
          </p:grpSpPr>
          <p:sp>
            <p:nvSpPr>
              <p:cNvPr id="9" name="Diamond 8">
                <a:extLst>
                  <a:ext uri="{FF2B5EF4-FFF2-40B4-BE49-F238E27FC236}">
                    <a16:creationId xmlns:a16="http://schemas.microsoft.com/office/drawing/2014/main" id="{9E3C8DB1-CA06-49AE-B10E-19ED5761265C}"/>
                  </a:ext>
                </a:extLst>
              </p:cNvPr>
              <p:cNvSpPr/>
              <p:nvPr/>
            </p:nvSpPr>
            <p:spPr bwMode="auto">
              <a:xfrm>
                <a:off x="3953905" y="3276823"/>
                <a:ext cx="893866" cy="89386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10" name="Diamond 9">
                <a:extLst>
                  <a:ext uri="{FF2B5EF4-FFF2-40B4-BE49-F238E27FC236}">
                    <a16:creationId xmlns:a16="http://schemas.microsoft.com/office/drawing/2014/main" id="{BF1AB72A-5F51-4591-AD20-2AF00F27E959}"/>
                  </a:ext>
                </a:extLst>
              </p:cNvPr>
              <p:cNvSpPr/>
              <p:nvPr/>
            </p:nvSpPr>
            <p:spPr bwMode="auto">
              <a:xfrm>
                <a:off x="4016630" y="3339548"/>
                <a:ext cx="768416" cy="768416"/>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A472C8B6-DD59-4F4F-8BC5-924A2828CCF1}"/>
                </a:ext>
              </a:extLst>
            </p:cNvPr>
            <p:cNvGrpSpPr/>
            <p:nvPr/>
          </p:nvGrpSpPr>
          <p:grpSpPr>
            <a:xfrm>
              <a:off x="4267733" y="3657600"/>
              <a:ext cx="266210" cy="322812"/>
              <a:chOff x="3640388" y="3763527"/>
              <a:chExt cx="374409" cy="454018"/>
            </a:xfrm>
          </p:grpSpPr>
          <p:sp>
            <p:nvSpPr>
              <p:cNvPr id="39" name="Freeform: Shape 38">
                <a:extLst>
                  <a:ext uri="{FF2B5EF4-FFF2-40B4-BE49-F238E27FC236}">
                    <a16:creationId xmlns:a16="http://schemas.microsoft.com/office/drawing/2014/main" id="{D5719B76-D752-462F-B4BF-5B98691417A8}"/>
                  </a:ext>
                </a:extLst>
              </p:cNvPr>
              <p:cNvSpPr/>
              <p:nvPr/>
            </p:nvSpPr>
            <p:spPr>
              <a:xfrm>
                <a:off x="3640388" y="3763527"/>
                <a:ext cx="374409" cy="454018"/>
              </a:xfrm>
              <a:custGeom>
                <a:avLst/>
                <a:gdLst>
                  <a:gd name="connsiteX0" fmla="*/ 386535 w 392060"/>
                  <a:gd name="connsiteY0" fmla="*/ 258329 h 475423"/>
                  <a:gd name="connsiteX1" fmla="*/ 346454 w 392060"/>
                  <a:gd name="connsiteY1" fmla="*/ 187967 h 475423"/>
                  <a:gd name="connsiteX2" fmla="*/ 346454 w 392060"/>
                  <a:gd name="connsiteY2" fmla="*/ 184992 h 475423"/>
                  <a:gd name="connsiteX3" fmla="*/ 261739 w 392060"/>
                  <a:gd name="connsiteY3" fmla="*/ 24723 h 475423"/>
                  <a:gd name="connsiteX4" fmla="*/ 84901 w 392060"/>
                  <a:gd name="connsiteY4" fmla="*/ 24723 h 475423"/>
                  <a:gd name="connsiteX5" fmla="*/ 187 w 392060"/>
                  <a:gd name="connsiteY5" fmla="*/ 184933 h 475423"/>
                  <a:gd name="connsiteX6" fmla="*/ 68565 w 392060"/>
                  <a:gd name="connsiteY6" fmla="*/ 327174 h 475423"/>
                  <a:gd name="connsiteX7" fmla="*/ 68565 w 392060"/>
                  <a:gd name="connsiteY7" fmla="*/ 475424 h 475423"/>
                  <a:gd name="connsiteX8" fmla="*/ 249896 w 392060"/>
                  <a:gd name="connsiteY8" fmla="*/ 475424 h 475423"/>
                  <a:gd name="connsiteX9" fmla="*/ 249896 w 392060"/>
                  <a:gd name="connsiteY9" fmla="*/ 405062 h 475423"/>
                  <a:gd name="connsiteX10" fmla="*/ 278134 w 392060"/>
                  <a:gd name="connsiteY10" fmla="*/ 405062 h 475423"/>
                  <a:gd name="connsiteX11" fmla="*/ 327200 w 392060"/>
                  <a:gd name="connsiteY11" fmla="*/ 384117 h 475423"/>
                  <a:gd name="connsiteX12" fmla="*/ 346512 w 392060"/>
                  <a:gd name="connsiteY12" fmla="*/ 334700 h 475423"/>
                  <a:gd name="connsiteX13" fmla="*/ 346512 w 392060"/>
                  <a:gd name="connsiteY13" fmla="*/ 298761 h 475423"/>
                  <a:gd name="connsiteX14" fmla="*/ 371774 w 392060"/>
                  <a:gd name="connsiteY14" fmla="*/ 298761 h 475423"/>
                  <a:gd name="connsiteX15" fmla="*/ 386535 w 392060"/>
                  <a:gd name="connsiteY15" fmla="*/ 258329 h 475423"/>
                  <a:gd name="connsiteX16" fmla="*/ 386535 w 392060"/>
                  <a:gd name="connsiteY16" fmla="*/ 258329 h 475423"/>
                  <a:gd name="connsiteX17" fmla="*/ 386535 w 392060"/>
                  <a:gd name="connsiteY17" fmla="*/ 258329 h 475423"/>
                  <a:gd name="connsiteX18" fmla="*/ 386535 w 392060"/>
                  <a:gd name="connsiteY18" fmla="*/ 258329 h 47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2060" h="475423">
                    <a:moveTo>
                      <a:pt x="386535" y="258329"/>
                    </a:moveTo>
                    <a:lnTo>
                      <a:pt x="346454" y="187967"/>
                    </a:lnTo>
                    <a:lnTo>
                      <a:pt x="346454" y="184992"/>
                    </a:lnTo>
                    <a:cubicBezTo>
                      <a:pt x="349371" y="119064"/>
                      <a:pt x="316699" y="57687"/>
                      <a:pt x="261739" y="24723"/>
                    </a:cubicBezTo>
                    <a:cubicBezTo>
                      <a:pt x="206780" y="-8241"/>
                      <a:pt x="139861" y="-8241"/>
                      <a:pt x="84901" y="24723"/>
                    </a:cubicBezTo>
                    <a:cubicBezTo>
                      <a:pt x="29884" y="57687"/>
                      <a:pt x="-2788" y="119064"/>
                      <a:pt x="187" y="184933"/>
                    </a:cubicBezTo>
                    <a:cubicBezTo>
                      <a:pt x="187" y="240359"/>
                      <a:pt x="25450" y="294268"/>
                      <a:pt x="68565" y="327174"/>
                    </a:cubicBezTo>
                    <a:lnTo>
                      <a:pt x="68565" y="475424"/>
                    </a:lnTo>
                    <a:lnTo>
                      <a:pt x="249896" y="475424"/>
                    </a:lnTo>
                    <a:lnTo>
                      <a:pt x="249896" y="405062"/>
                    </a:lnTo>
                    <a:lnTo>
                      <a:pt x="278134" y="405062"/>
                    </a:lnTo>
                    <a:cubicBezTo>
                      <a:pt x="295987" y="405062"/>
                      <a:pt x="313781" y="397594"/>
                      <a:pt x="327200" y="384117"/>
                    </a:cubicBezTo>
                    <a:cubicBezTo>
                      <a:pt x="340561" y="370639"/>
                      <a:pt x="346512" y="352670"/>
                      <a:pt x="346512" y="334700"/>
                    </a:cubicBezTo>
                    <a:lnTo>
                      <a:pt x="346512" y="298761"/>
                    </a:lnTo>
                    <a:lnTo>
                      <a:pt x="371774" y="298761"/>
                    </a:lnTo>
                    <a:cubicBezTo>
                      <a:pt x="386535" y="297244"/>
                      <a:pt x="399954" y="279274"/>
                      <a:pt x="386535" y="258329"/>
                    </a:cubicBezTo>
                    <a:lnTo>
                      <a:pt x="386535" y="258329"/>
                    </a:lnTo>
                    <a:lnTo>
                      <a:pt x="386535" y="258329"/>
                    </a:lnTo>
                    <a:lnTo>
                      <a:pt x="386535" y="258329"/>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675">
                  <a:gradFill>
                    <a:gsLst>
                      <a:gs pos="0">
                        <a:srgbClr val="505050"/>
                      </a:gs>
                      <a:gs pos="100000">
                        <a:srgbClr val="505050"/>
                      </a:gs>
                    </a:gsLst>
                    <a:lin ang="5400000" scaled="1"/>
                  </a:gradFill>
                </a:endParaRPr>
              </a:p>
            </p:txBody>
          </p:sp>
          <p:sp>
            <p:nvSpPr>
              <p:cNvPr id="40" name="Freeform: Shape 39">
                <a:extLst>
                  <a:ext uri="{FF2B5EF4-FFF2-40B4-BE49-F238E27FC236}">
                    <a16:creationId xmlns:a16="http://schemas.microsoft.com/office/drawing/2014/main" id="{1948DF3E-27BA-40D5-B794-BDD06FD9F94F}"/>
                  </a:ext>
                </a:extLst>
              </p:cNvPr>
              <p:cNvSpPr/>
              <p:nvPr/>
            </p:nvSpPr>
            <p:spPr>
              <a:xfrm>
                <a:off x="3669094" y="3837003"/>
                <a:ext cx="158513" cy="47247"/>
              </a:xfrm>
              <a:custGeom>
                <a:avLst/>
                <a:gdLst>
                  <a:gd name="connsiteX0" fmla="*/ 0 w 165986"/>
                  <a:gd name="connsiteY0" fmla="*/ 0 h 49474"/>
                  <a:gd name="connsiteX1" fmla="*/ 49475 w 165986"/>
                  <a:gd name="connsiteY1" fmla="*/ 49475 h 49474"/>
                  <a:gd name="connsiteX2" fmla="*/ 165986 w 165986"/>
                  <a:gd name="connsiteY2" fmla="*/ 49475 h 49474"/>
                </a:gdLst>
                <a:ahLst/>
                <a:cxnLst>
                  <a:cxn ang="0">
                    <a:pos x="connsiteX0" y="connsiteY0"/>
                  </a:cxn>
                  <a:cxn ang="0">
                    <a:pos x="connsiteX1" y="connsiteY1"/>
                  </a:cxn>
                  <a:cxn ang="0">
                    <a:pos x="connsiteX2" y="connsiteY2"/>
                  </a:cxn>
                </a:cxnLst>
                <a:rect l="l" t="t" r="r" b="b"/>
                <a:pathLst>
                  <a:path w="165986" h="49474">
                    <a:moveTo>
                      <a:pt x="0" y="0"/>
                    </a:moveTo>
                    <a:lnTo>
                      <a:pt x="49475" y="49475"/>
                    </a:lnTo>
                    <a:lnTo>
                      <a:pt x="165986" y="49475"/>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675">
                  <a:gradFill>
                    <a:gsLst>
                      <a:gs pos="0">
                        <a:srgbClr val="505050"/>
                      </a:gs>
                      <a:gs pos="100000">
                        <a:srgbClr val="505050"/>
                      </a:gs>
                    </a:gsLst>
                    <a:lin ang="5400000" scaled="1"/>
                  </a:gradFill>
                </a:endParaRPr>
              </a:p>
            </p:txBody>
          </p:sp>
          <p:sp>
            <p:nvSpPr>
              <p:cNvPr id="41" name="Freeform: Shape 40">
                <a:extLst>
                  <a:ext uri="{FF2B5EF4-FFF2-40B4-BE49-F238E27FC236}">
                    <a16:creationId xmlns:a16="http://schemas.microsoft.com/office/drawing/2014/main" id="{898A7041-83EC-4F7B-A56C-45ACC2869405}"/>
                  </a:ext>
                </a:extLst>
              </p:cNvPr>
              <p:cNvSpPr/>
              <p:nvPr/>
            </p:nvSpPr>
            <p:spPr>
              <a:xfrm>
                <a:off x="3647142" y="3884251"/>
                <a:ext cx="129318" cy="43124"/>
              </a:xfrm>
              <a:custGeom>
                <a:avLst/>
                <a:gdLst>
                  <a:gd name="connsiteX0" fmla="*/ 0 w 135414"/>
                  <a:gd name="connsiteY0" fmla="*/ 0 h 45157"/>
                  <a:gd name="connsiteX1" fmla="*/ 45158 w 135414"/>
                  <a:gd name="connsiteY1" fmla="*/ 45158 h 45157"/>
                  <a:gd name="connsiteX2" fmla="*/ 135414 w 135414"/>
                  <a:gd name="connsiteY2" fmla="*/ 45158 h 45157"/>
                </a:gdLst>
                <a:ahLst/>
                <a:cxnLst>
                  <a:cxn ang="0">
                    <a:pos x="connsiteX0" y="connsiteY0"/>
                  </a:cxn>
                  <a:cxn ang="0">
                    <a:pos x="connsiteX1" y="connsiteY1"/>
                  </a:cxn>
                  <a:cxn ang="0">
                    <a:pos x="connsiteX2" y="connsiteY2"/>
                  </a:cxn>
                </a:cxnLst>
                <a:rect l="l" t="t" r="r" b="b"/>
                <a:pathLst>
                  <a:path w="135414" h="45157">
                    <a:moveTo>
                      <a:pt x="0" y="0"/>
                    </a:moveTo>
                    <a:lnTo>
                      <a:pt x="45158" y="45158"/>
                    </a:lnTo>
                    <a:lnTo>
                      <a:pt x="135414" y="45158"/>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675">
                  <a:gradFill>
                    <a:gsLst>
                      <a:gs pos="0">
                        <a:srgbClr val="505050"/>
                      </a:gs>
                      <a:gs pos="100000">
                        <a:srgbClr val="505050"/>
                      </a:gs>
                    </a:gsLst>
                    <a:lin ang="5400000" scaled="1"/>
                  </a:gradFill>
                </a:endParaRPr>
              </a:p>
            </p:txBody>
          </p:sp>
          <p:sp>
            <p:nvSpPr>
              <p:cNvPr id="42" name="Freeform: Shape 41">
                <a:extLst>
                  <a:ext uri="{FF2B5EF4-FFF2-40B4-BE49-F238E27FC236}">
                    <a16:creationId xmlns:a16="http://schemas.microsoft.com/office/drawing/2014/main" id="{34C7CD9D-1D6D-4A62-B959-8CF4BCABB6F8}"/>
                  </a:ext>
                </a:extLst>
              </p:cNvPr>
              <p:cNvSpPr/>
              <p:nvPr/>
            </p:nvSpPr>
            <p:spPr>
              <a:xfrm>
                <a:off x="3827552" y="3867647"/>
                <a:ext cx="33207" cy="33206"/>
              </a:xfrm>
              <a:custGeom>
                <a:avLst/>
                <a:gdLst>
                  <a:gd name="connsiteX0" fmla="*/ 34772 w 34772"/>
                  <a:gd name="connsiteY0" fmla="*/ 17386 h 34772"/>
                  <a:gd name="connsiteX1" fmla="*/ 17386 w 34772"/>
                  <a:gd name="connsiteY1" fmla="*/ 34773 h 34772"/>
                  <a:gd name="connsiteX2" fmla="*/ 0 w 34772"/>
                  <a:gd name="connsiteY2" fmla="*/ 17386 h 34772"/>
                  <a:gd name="connsiteX3" fmla="*/ 17386 w 34772"/>
                  <a:gd name="connsiteY3" fmla="*/ 0 h 34772"/>
                  <a:gd name="connsiteX4" fmla="*/ 34772 w 34772"/>
                  <a:gd name="connsiteY4" fmla="*/ 17386 h 3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72" h="34772">
                    <a:moveTo>
                      <a:pt x="34772" y="17386"/>
                    </a:moveTo>
                    <a:cubicBezTo>
                      <a:pt x="34772" y="26988"/>
                      <a:pt x="26988" y="34773"/>
                      <a:pt x="17386" y="34773"/>
                    </a:cubicBezTo>
                    <a:cubicBezTo>
                      <a:pt x="7784" y="34773"/>
                      <a:pt x="0" y="26988"/>
                      <a:pt x="0" y="17386"/>
                    </a:cubicBezTo>
                    <a:cubicBezTo>
                      <a:pt x="0" y="7784"/>
                      <a:pt x="7784" y="0"/>
                      <a:pt x="17386" y="0"/>
                    </a:cubicBezTo>
                    <a:cubicBezTo>
                      <a:pt x="26988" y="0"/>
                      <a:pt x="34772" y="7784"/>
                      <a:pt x="34772" y="17386"/>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675">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9D7B2247-AED3-4D0C-8973-D276F56541FA}"/>
                  </a:ext>
                </a:extLst>
              </p:cNvPr>
              <p:cNvSpPr/>
              <p:nvPr/>
            </p:nvSpPr>
            <p:spPr>
              <a:xfrm>
                <a:off x="3778521" y="3911328"/>
                <a:ext cx="33207" cy="33206"/>
              </a:xfrm>
              <a:custGeom>
                <a:avLst/>
                <a:gdLst>
                  <a:gd name="connsiteX0" fmla="*/ 34772 w 34772"/>
                  <a:gd name="connsiteY0" fmla="*/ 17386 h 34772"/>
                  <a:gd name="connsiteX1" fmla="*/ 17386 w 34772"/>
                  <a:gd name="connsiteY1" fmla="*/ 34773 h 34772"/>
                  <a:gd name="connsiteX2" fmla="*/ 0 w 34772"/>
                  <a:gd name="connsiteY2" fmla="*/ 17386 h 34772"/>
                  <a:gd name="connsiteX3" fmla="*/ 17386 w 34772"/>
                  <a:gd name="connsiteY3" fmla="*/ 0 h 34772"/>
                  <a:gd name="connsiteX4" fmla="*/ 34772 w 34772"/>
                  <a:gd name="connsiteY4" fmla="*/ 17386 h 3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72" h="34772">
                    <a:moveTo>
                      <a:pt x="34772" y="17386"/>
                    </a:moveTo>
                    <a:cubicBezTo>
                      <a:pt x="34772" y="26988"/>
                      <a:pt x="26988" y="34773"/>
                      <a:pt x="17386" y="34773"/>
                    </a:cubicBezTo>
                    <a:cubicBezTo>
                      <a:pt x="7784" y="34773"/>
                      <a:pt x="0" y="26988"/>
                      <a:pt x="0" y="17386"/>
                    </a:cubicBezTo>
                    <a:cubicBezTo>
                      <a:pt x="0" y="7784"/>
                      <a:pt x="7784" y="0"/>
                      <a:pt x="17386" y="0"/>
                    </a:cubicBezTo>
                    <a:cubicBezTo>
                      <a:pt x="26988" y="0"/>
                      <a:pt x="34772" y="7784"/>
                      <a:pt x="34772" y="17386"/>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675">
                  <a:gradFill>
                    <a:gsLst>
                      <a:gs pos="0">
                        <a:srgbClr val="505050"/>
                      </a:gs>
                      <a:gs pos="100000">
                        <a:srgbClr val="505050"/>
                      </a:gs>
                    </a:gsLst>
                    <a:lin ang="5400000" scaled="1"/>
                  </a:gradFill>
                </a:endParaRPr>
              </a:p>
            </p:txBody>
          </p:sp>
          <p:sp>
            <p:nvSpPr>
              <p:cNvPr id="44" name="Freeform: Shape 43">
                <a:extLst>
                  <a:ext uri="{FF2B5EF4-FFF2-40B4-BE49-F238E27FC236}">
                    <a16:creationId xmlns:a16="http://schemas.microsoft.com/office/drawing/2014/main" id="{73F975D0-BCBF-4EA2-AF78-7C1E72FF5A64}"/>
                  </a:ext>
                </a:extLst>
              </p:cNvPr>
              <p:cNvSpPr/>
              <p:nvPr/>
            </p:nvSpPr>
            <p:spPr>
              <a:xfrm>
                <a:off x="3870174" y="3918460"/>
                <a:ext cx="33207" cy="33206"/>
              </a:xfrm>
              <a:custGeom>
                <a:avLst/>
                <a:gdLst>
                  <a:gd name="connsiteX0" fmla="*/ 34772 w 34772"/>
                  <a:gd name="connsiteY0" fmla="*/ 17386 h 34772"/>
                  <a:gd name="connsiteX1" fmla="*/ 17386 w 34772"/>
                  <a:gd name="connsiteY1" fmla="*/ 34773 h 34772"/>
                  <a:gd name="connsiteX2" fmla="*/ 0 w 34772"/>
                  <a:gd name="connsiteY2" fmla="*/ 17386 h 34772"/>
                  <a:gd name="connsiteX3" fmla="*/ 17386 w 34772"/>
                  <a:gd name="connsiteY3" fmla="*/ 0 h 34772"/>
                  <a:gd name="connsiteX4" fmla="*/ 34772 w 34772"/>
                  <a:gd name="connsiteY4" fmla="*/ 17386 h 34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72" h="34772">
                    <a:moveTo>
                      <a:pt x="34772" y="17386"/>
                    </a:moveTo>
                    <a:cubicBezTo>
                      <a:pt x="34772" y="26988"/>
                      <a:pt x="26988" y="34773"/>
                      <a:pt x="17386" y="34773"/>
                    </a:cubicBezTo>
                    <a:cubicBezTo>
                      <a:pt x="7784" y="34773"/>
                      <a:pt x="0" y="26988"/>
                      <a:pt x="0" y="17386"/>
                    </a:cubicBezTo>
                    <a:cubicBezTo>
                      <a:pt x="0" y="7784"/>
                      <a:pt x="7784" y="0"/>
                      <a:pt x="17386" y="0"/>
                    </a:cubicBezTo>
                    <a:cubicBezTo>
                      <a:pt x="26988" y="0"/>
                      <a:pt x="34772" y="7784"/>
                      <a:pt x="34772" y="17386"/>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675">
                  <a:gradFill>
                    <a:gsLst>
                      <a:gs pos="0">
                        <a:srgbClr val="505050"/>
                      </a:gs>
                      <a:gs pos="100000">
                        <a:srgbClr val="505050"/>
                      </a:gs>
                    </a:gsLst>
                    <a:lin ang="5400000" scaled="1"/>
                  </a:gradFill>
                </a:endParaRPr>
              </a:p>
            </p:txBody>
          </p:sp>
          <p:sp>
            <p:nvSpPr>
              <p:cNvPr id="45" name="Freeform: Shape 44">
                <a:extLst>
                  <a:ext uri="{FF2B5EF4-FFF2-40B4-BE49-F238E27FC236}">
                    <a16:creationId xmlns:a16="http://schemas.microsoft.com/office/drawing/2014/main" id="{83F8D581-DBE0-48D0-871B-0BDE11A11DE4}"/>
                  </a:ext>
                </a:extLst>
              </p:cNvPr>
              <p:cNvSpPr/>
              <p:nvPr/>
            </p:nvSpPr>
            <p:spPr>
              <a:xfrm>
                <a:off x="3674721" y="3947767"/>
                <a:ext cx="199632" cy="91876"/>
              </a:xfrm>
              <a:custGeom>
                <a:avLst/>
                <a:gdLst>
                  <a:gd name="connsiteX0" fmla="*/ 0 w 209043"/>
                  <a:gd name="connsiteY0" fmla="*/ 96208 h 96207"/>
                  <a:gd name="connsiteX1" fmla="*/ 52217 w 209043"/>
                  <a:gd name="connsiteY1" fmla="*/ 43991 h 96207"/>
                  <a:gd name="connsiteX2" fmla="*/ 165111 w 209043"/>
                  <a:gd name="connsiteY2" fmla="*/ 43991 h 96207"/>
                  <a:gd name="connsiteX3" fmla="*/ 209043 w 209043"/>
                  <a:gd name="connsiteY3" fmla="*/ 0 h 96207"/>
                </a:gdLst>
                <a:ahLst/>
                <a:cxnLst>
                  <a:cxn ang="0">
                    <a:pos x="connsiteX0" y="connsiteY0"/>
                  </a:cxn>
                  <a:cxn ang="0">
                    <a:pos x="connsiteX1" y="connsiteY1"/>
                  </a:cxn>
                  <a:cxn ang="0">
                    <a:pos x="connsiteX2" y="connsiteY2"/>
                  </a:cxn>
                  <a:cxn ang="0">
                    <a:pos x="connsiteX3" y="connsiteY3"/>
                  </a:cxn>
                </a:cxnLst>
                <a:rect l="l" t="t" r="r" b="b"/>
                <a:pathLst>
                  <a:path w="209043" h="96207">
                    <a:moveTo>
                      <a:pt x="0" y="96208"/>
                    </a:moveTo>
                    <a:lnTo>
                      <a:pt x="52217" y="43991"/>
                    </a:lnTo>
                    <a:lnTo>
                      <a:pt x="165111" y="43991"/>
                    </a:lnTo>
                    <a:lnTo>
                      <a:pt x="209043"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675">
                  <a:gradFill>
                    <a:gsLst>
                      <a:gs pos="0">
                        <a:srgbClr val="505050"/>
                      </a:gs>
                      <a:gs pos="100000">
                        <a:srgbClr val="505050"/>
                      </a:gs>
                    </a:gsLst>
                    <a:lin ang="5400000" scaled="1"/>
                  </a:gradFill>
                </a:endParaRPr>
              </a:p>
            </p:txBody>
          </p:sp>
        </p:grpSp>
      </p:grpSp>
      <p:grpSp>
        <p:nvGrpSpPr>
          <p:cNvPr id="51" name="Group 50">
            <a:extLst>
              <a:ext uri="{FF2B5EF4-FFF2-40B4-BE49-F238E27FC236}">
                <a16:creationId xmlns:a16="http://schemas.microsoft.com/office/drawing/2014/main" id="{0A928B89-F711-4A5E-9F7F-2A3758BA36B4}"/>
              </a:ext>
            </a:extLst>
          </p:cNvPr>
          <p:cNvGrpSpPr/>
          <p:nvPr/>
        </p:nvGrpSpPr>
        <p:grpSpPr>
          <a:xfrm>
            <a:off x="7417686" y="2529055"/>
            <a:ext cx="670400" cy="670400"/>
            <a:chOff x="9890248" y="3372073"/>
            <a:chExt cx="893866" cy="893866"/>
          </a:xfrm>
        </p:grpSpPr>
        <p:grpSp>
          <p:nvGrpSpPr>
            <p:cNvPr id="37" name="Group 36">
              <a:extLst>
                <a:ext uri="{FF2B5EF4-FFF2-40B4-BE49-F238E27FC236}">
                  <a16:creationId xmlns:a16="http://schemas.microsoft.com/office/drawing/2014/main" id="{7BDDDD79-08DC-4AD4-B14D-C512675ADE44}"/>
                </a:ext>
              </a:extLst>
            </p:cNvPr>
            <p:cNvGrpSpPr/>
            <p:nvPr/>
          </p:nvGrpSpPr>
          <p:grpSpPr>
            <a:xfrm>
              <a:off x="9890248" y="3372073"/>
              <a:ext cx="893866" cy="893866"/>
              <a:chOff x="9890248" y="3276823"/>
              <a:chExt cx="893866" cy="893866"/>
            </a:xfrm>
          </p:grpSpPr>
          <p:sp>
            <p:nvSpPr>
              <p:cNvPr id="17" name="Diamond 16">
                <a:extLst>
                  <a:ext uri="{FF2B5EF4-FFF2-40B4-BE49-F238E27FC236}">
                    <a16:creationId xmlns:a16="http://schemas.microsoft.com/office/drawing/2014/main" id="{ECF09204-5C4E-43F7-88F6-B41F554E53BD}"/>
                  </a:ext>
                </a:extLst>
              </p:cNvPr>
              <p:cNvSpPr/>
              <p:nvPr/>
            </p:nvSpPr>
            <p:spPr bwMode="auto">
              <a:xfrm>
                <a:off x="9890248" y="3276823"/>
                <a:ext cx="893866" cy="89386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18" name="Diamond 17">
                <a:extLst>
                  <a:ext uri="{FF2B5EF4-FFF2-40B4-BE49-F238E27FC236}">
                    <a16:creationId xmlns:a16="http://schemas.microsoft.com/office/drawing/2014/main" id="{D255616C-75E1-45DA-8145-38D5E48345B2}"/>
                  </a:ext>
                </a:extLst>
              </p:cNvPr>
              <p:cNvSpPr/>
              <p:nvPr/>
            </p:nvSpPr>
            <p:spPr bwMode="auto">
              <a:xfrm>
                <a:off x="9952973" y="3339548"/>
                <a:ext cx="768416" cy="768416"/>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grpSp>
        <p:sp>
          <p:nvSpPr>
            <p:cNvPr id="47" name="usb_key" title="Icon of a flash drive">
              <a:extLst>
                <a:ext uri="{FF2B5EF4-FFF2-40B4-BE49-F238E27FC236}">
                  <a16:creationId xmlns:a16="http://schemas.microsoft.com/office/drawing/2014/main" id="{3C373088-C233-4B05-B117-5C5D9A9B8BA3}"/>
                </a:ext>
              </a:extLst>
            </p:cNvPr>
            <p:cNvSpPr>
              <a:spLocks noChangeAspect="1" noEditPoints="1"/>
            </p:cNvSpPr>
            <p:nvPr/>
          </p:nvSpPr>
          <p:spPr bwMode="auto">
            <a:xfrm>
              <a:off x="10251779" y="3662363"/>
              <a:ext cx="170804" cy="313286"/>
            </a:xfrm>
            <a:custGeom>
              <a:avLst/>
              <a:gdLst>
                <a:gd name="T0" fmla="*/ 131 w 143"/>
                <a:gd name="T1" fmla="*/ 266 h 266"/>
                <a:gd name="T2" fmla="*/ 12 w 143"/>
                <a:gd name="T3" fmla="*/ 266 h 266"/>
                <a:gd name="T4" fmla="*/ 0 w 143"/>
                <a:gd name="T5" fmla="*/ 253 h 266"/>
                <a:gd name="T6" fmla="*/ 0 w 143"/>
                <a:gd name="T7" fmla="*/ 82 h 266"/>
                <a:gd name="T8" fmla="*/ 12 w 143"/>
                <a:gd name="T9" fmla="*/ 70 h 266"/>
                <a:gd name="T10" fmla="*/ 131 w 143"/>
                <a:gd name="T11" fmla="*/ 70 h 266"/>
                <a:gd name="T12" fmla="*/ 143 w 143"/>
                <a:gd name="T13" fmla="*/ 82 h 266"/>
                <a:gd name="T14" fmla="*/ 143 w 143"/>
                <a:gd name="T15" fmla="*/ 253 h 266"/>
                <a:gd name="T16" fmla="*/ 131 w 143"/>
                <a:gd name="T17" fmla="*/ 266 h 266"/>
                <a:gd name="T18" fmla="*/ 124 w 143"/>
                <a:gd name="T19" fmla="*/ 70 h 266"/>
                <a:gd name="T20" fmla="*/ 124 w 143"/>
                <a:gd name="T21" fmla="*/ 0 h 266"/>
                <a:gd name="T22" fmla="*/ 17 w 143"/>
                <a:gd name="T23" fmla="*/ 0 h 266"/>
                <a:gd name="T24" fmla="*/ 17 w 143"/>
                <a:gd name="T25" fmla="*/ 70 h 266"/>
                <a:gd name="T26" fmla="*/ 56 w 143"/>
                <a:gd name="T27" fmla="*/ 33 h 266"/>
                <a:gd name="T28" fmla="*/ 51 w 143"/>
                <a:gd name="T29" fmla="*/ 33 h 266"/>
                <a:gd name="T30" fmla="*/ 51 w 143"/>
                <a:gd name="T31" fmla="*/ 38 h 266"/>
                <a:gd name="T32" fmla="*/ 56 w 143"/>
                <a:gd name="T33" fmla="*/ 38 h 266"/>
                <a:gd name="T34" fmla="*/ 56 w 143"/>
                <a:gd name="T35" fmla="*/ 33 h 266"/>
                <a:gd name="T36" fmla="*/ 91 w 143"/>
                <a:gd name="T37" fmla="*/ 33 h 266"/>
                <a:gd name="T38" fmla="*/ 87 w 143"/>
                <a:gd name="T39" fmla="*/ 33 h 266"/>
                <a:gd name="T40" fmla="*/ 87 w 143"/>
                <a:gd name="T41" fmla="*/ 38 h 266"/>
                <a:gd name="T42" fmla="*/ 91 w 143"/>
                <a:gd name="T43" fmla="*/ 38 h 266"/>
                <a:gd name="T44" fmla="*/ 91 w 143"/>
                <a:gd name="T45" fmla="*/ 33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3" h="266">
                  <a:moveTo>
                    <a:pt x="131" y="266"/>
                  </a:moveTo>
                  <a:cubicBezTo>
                    <a:pt x="12" y="266"/>
                    <a:pt x="12" y="266"/>
                    <a:pt x="12" y="266"/>
                  </a:cubicBezTo>
                  <a:cubicBezTo>
                    <a:pt x="5" y="266"/>
                    <a:pt x="0" y="260"/>
                    <a:pt x="0" y="253"/>
                  </a:cubicBezTo>
                  <a:cubicBezTo>
                    <a:pt x="0" y="82"/>
                    <a:pt x="0" y="82"/>
                    <a:pt x="0" y="82"/>
                  </a:cubicBezTo>
                  <a:cubicBezTo>
                    <a:pt x="0" y="75"/>
                    <a:pt x="5" y="70"/>
                    <a:pt x="12" y="70"/>
                  </a:cubicBezTo>
                  <a:cubicBezTo>
                    <a:pt x="131" y="70"/>
                    <a:pt x="131" y="70"/>
                    <a:pt x="131" y="70"/>
                  </a:cubicBezTo>
                  <a:cubicBezTo>
                    <a:pt x="138" y="70"/>
                    <a:pt x="143" y="75"/>
                    <a:pt x="143" y="82"/>
                  </a:cubicBezTo>
                  <a:cubicBezTo>
                    <a:pt x="143" y="253"/>
                    <a:pt x="143" y="253"/>
                    <a:pt x="143" y="253"/>
                  </a:cubicBezTo>
                  <a:cubicBezTo>
                    <a:pt x="143" y="260"/>
                    <a:pt x="138" y="266"/>
                    <a:pt x="131" y="266"/>
                  </a:cubicBezTo>
                  <a:close/>
                  <a:moveTo>
                    <a:pt x="124" y="70"/>
                  </a:moveTo>
                  <a:cubicBezTo>
                    <a:pt x="124" y="0"/>
                    <a:pt x="124" y="0"/>
                    <a:pt x="124" y="0"/>
                  </a:cubicBezTo>
                  <a:cubicBezTo>
                    <a:pt x="17" y="0"/>
                    <a:pt x="17" y="0"/>
                    <a:pt x="17" y="0"/>
                  </a:cubicBezTo>
                  <a:cubicBezTo>
                    <a:pt x="17" y="70"/>
                    <a:pt x="17" y="70"/>
                    <a:pt x="17" y="70"/>
                  </a:cubicBezTo>
                  <a:moveTo>
                    <a:pt x="56" y="33"/>
                  </a:moveTo>
                  <a:cubicBezTo>
                    <a:pt x="51" y="33"/>
                    <a:pt x="51" y="33"/>
                    <a:pt x="51" y="33"/>
                  </a:cubicBezTo>
                  <a:cubicBezTo>
                    <a:pt x="51" y="38"/>
                    <a:pt x="51" y="38"/>
                    <a:pt x="51" y="38"/>
                  </a:cubicBezTo>
                  <a:cubicBezTo>
                    <a:pt x="56" y="38"/>
                    <a:pt x="56" y="38"/>
                    <a:pt x="56" y="38"/>
                  </a:cubicBezTo>
                  <a:lnTo>
                    <a:pt x="56" y="33"/>
                  </a:lnTo>
                  <a:close/>
                  <a:moveTo>
                    <a:pt x="91" y="33"/>
                  </a:moveTo>
                  <a:cubicBezTo>
                    <a:pt x="87" y="33"/>
                    <a:pt x="87" y="33"/>
                    <a:pt x="87" y="33"/>
                  </a:cubicBezTo>
                  <a:cubicBezTo>
                    <a:pt x="87" y="38"/>
                    <a:pt x="87" y="38"/>
                    <a:pt x="87" y="38"/>
                  </a:cubicBezTo>
                  <a:cubicBezTo>
                    <a:pt x="91" y="38"/>
                    <a:pt x="91" y="38"/>
                    <a:pt x="91" y="38"/>
                  </a:cubicBezTo>
                  <a:lnTo>
                    <a:pt x="91" y="33"/>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dirty="0"/>
            </a:p>
          </p:txBody>
        </p:sp>
      </p:grpSp>
      <p:grpSp>
        <p:nvGrpSpPr>
          <p:cNvPr id="52" name="Group 51">
            <a:extLst>
              <a:ext uri="{FF2B5EF4-FFF2-40B4-BE49-F238E27FC236}">
                <a16:creationId xmlns:a16="http://schemas.microsoft.com/office/drawing/2014/main" id="{A0A28960-6CFD-41F9-9FE6-0661770CF432}"/>
              </a:ext>
            </a:extLst>
          </p:cNvPr>
          <p:cNvGrpSpPr/>
          <p:nvPr/>
        </p:nvGrpSpPr>
        <p:grpSpPr>
          <a:xfrm>
            <a:off x="5191558" y="2529055"/>
            <a:ext cx="670400" cy="670400"/>
            <a:chOff x="6922077" y="3372073"/>
            <a:chExt cx="893866" cy="893866"/>
          </a:xfrm>
        </p:grpSpPr>
        <p:grpSp>
          <p:nvGrpSpPr>
            <p:cNvPr id="36" name="Group 35">
              <a:extLst>
                <a:ext uri="{FF2B5EF4-FFF2-40B4-BE49-F238E27FC236}">
                  <a16:creationId xmlns:a16="http://schemas.microsoft.com/office/drawing/2014/main" id="{C12090E4-2A21-427F-931B-D870D9931AD4}"/>
                </a:ext>
              </a:extLst>
            </p:cNvPr>
            <p:cNvGrpSpPr/>
            <p:nvPr/>
          </p:nvGrpSpPr>
          <p:grpSpPr>
            <a:xfrm>
              <a:off x="6922077" y="3372073"/>
              <a:ext cx="893866" cy="893866"/>
              <a:chOff x="6922077" y="3276823"/>
              <a:chExt cx="893866" cy="893866"/>
            </a:xfrm>
          </p:grpSpPr>
          <p:sp>
            <p:nvSpPr>
              <p:cNvPr id="13" name="Diamond 12">
                <a:extLst>
                  <a:ext uri="{FF2B5EF4-FFF2-40B4-BE49-F238E27FC236}">
                    <a16:creationId xmlns:a16="http://schemas.microsoft.com/office/drawing/2014/main" id="{FDD8C217-04EC-478B-AB2E-9600745E13A3}"/>
                  </a:ext>
                </a:extLst>
              </p:cNvPr>
              <p:cNvSpPr/>
              <p:nvPr/>
            </p:nvSpPr>
            <p:spPr bwMode="auto">
              <a:xfrm>
                <a:off x="6922077" y="3276823"/>
                <a:ext cx="893866" cy="89386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14" name="Diamond 13">
                <a:extLst>
                  <a:ext uri="{FF2B5EF4-FFF2-40B4-BE49-F238E27FC236}">
                    <a16:creationId xmlns:a16="http://schemas.microsoft.com/office/drawing/2014/main" id="{1D207496-DF4D-44B7-9304-B3C279AF67F3}"/>
                  </a:ext>
                </a:extLst>
              </p:cNvPr>
              <p:cNvSpPr/>
              <p:nvPr/>
            </p:nvSpPr>
            <p:spPr bwMode="auto">
              <a:xfrm>
                <a:off x="6984802" y="3339548"/>
                <a:ext cx="768416" cy="768416"/>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3F99B947-EAEE-496A-8051-572CC7E37FDC}"/>
                </a:ext>
              </a:extLst>
            </p:cNvPr>
            <p:cNvGrpSpPr/>
            <p:nvPr/>
          </p:nvGrpSpPr>
          <p:grpSpPr>
            <a:xfrm>
              <a:off x="7230631" y="3679031"/>
              <a:ext cx="276758" cy="279950"/>
              <a:chOff x="2551096" y="4928951"/>
              <a:chExt cx="493503" cy="499198"/>
            </a:xfrm>
          </p:grpSpPr>
          <p:sp>
            <p:nvSpPr>
              <p:cNvPr id="49" name="Freeform: Shape 48">
                <a:extLst>
                  <a:ext uri="{FF2B5EF4-FFF2-40B4-BE49-F238E27FC236}">
                    <a16:creationId xmlns:a16="http://schemas.microsoft.com/office/drawing/2014/main" id="{22B0257B-C3F0-4123-B2E7-C52AB878D16B}"/>
                  </a:ext>
                </a:extLst>
              </p:cNvPr>
              <p:cNvSpPr/>
              <p:nvPr/>
            </p:nvSpPr>
            <p:spPr>
              <a:xfrm>
                <a:off x="2551096" y="4985563"/>
                <a:ext cx="442586" cy="442586"/>
              </a:xfrm>
              <a:custGeom>
                <a:avLst/>
                <a:gdLst>
                  <a:gd name="connsiteX0" fmla="*/ 442586 w 442586"/>
                  <a:gd name="connsiteY0" fmla="*/ 161026 h 442586"/>
                  <a:gd name="connsiteX1" fmla="*/ 442586 w 442586"/>
                  <a:gd name="connsiteY1" fmla="*/ 442586 h 442586"/>
                  <a:gd name="connsiteX2" fmla="*/ 0 w 442586"/>
                  <a:gd name="connsiteY2" fmla="*/ 442586 h 442586"/>
                  <a:gd name="connsiteX3" fmla="*/ 0 w 442586"/>
                  <a:gd name="connsiteY3" fmla="*/ 0 h 442586"/>
                  <a:gd name="connsiteX4" fmla="*/ 281560 w 442586"/>
                  <a:gd name="connsiteY4" fmla="*/ 0 h 44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586" h="442586">
                    <a:moveTo>
                      <a:pt x="442586" y="161026"/>
                    </a:moveTo>
                    <a:lnTo>
                      <a:pt x="442586" y="442586"/>
                    </a:lnTo>
                    <a:lnTo>
                      <a:pt x="0" y="442586"/>
                    </a:lnTo>
                    <a:lnTo>
                      <a:pt x="0" y="0"/>
                    </a:lnTo>
                    <a:lnTo>
                      <a:pt x="281560" y="0"/>
                    </a:lnTo>
                  </a:path>
                </a:pathLst>
              </a:custGeom>
              <a:noFill/>
              <a:ln w="12700" cap="flat">
                <a:solidFill>
                  <a:schemeClr val="bg1"/>
                </a:solidFill>
                <a:prstDash val="solid"/>
                <a:miter/>
              </a:ln>
            </p:spPr>
            <p:txBody>
              <a:bodyPr rtlCol="0" anchor="ctr"/>
              <a:lstStyle/>
              <a:p>
                <a:endParaRPr lang="en-US" sz="1350"/>
              </a:p>
            </p:txBody>
          </p:sp>
          <p:sp>
            <p:nvSpPr>
              <p:cNvPr id="50" name="Freeform: Shape 49">
                <a:extLst>
                  <a:ext uri="{FF2B5EF4-FFF2-40B4-BE49-F238E27FC236}">
                    <a16:creationId xmlns:a16="http://schemas.microsoft.com/office/drawing/2014/main" id="{46F94943-202B-42A3-A4DD-623A311AEBD0}"/>
                  </a:ext>
                </a:extLst>
              </p:cNvPr>
              <p:cNvSpPr/>
              <p:nvPr/>
            </p:nvSpPr>
            <p:spPr>
              <a:xfrm>
                <a:off x="2731429" y="4928951"/>
                <a:ext cx="313170" cy="316990"/>
              </a:xfrm>
              <a:custGeom>
                <a:avLst/>
                <a:gdLst>
                  <a:gd name="connsiteX0" fmla="*/ 89230 w 313170"/>
                  <a:gd name="connsiteY0" fmla="*/ 292996 h 316990"/>
                  <a:gd name="connsiteX1" fmla="*/ 0 w 313170"/>
                  <a:gd name="connsiteY1" fmla="*/ 316990 h 316990"/>
                  <a:gd name="connsiteX2" fmla="*/ 22870 w 313170"/>
                  <a:gd name="connsiteY2" fmla="*/ 228698 h 316990"/>
                  <a:gd name="connsiteX3" fmla="*/ 236571 w 313170"/>
                  <a:gd name="connsiteY3" fmla="*/ 12935 h 316990"/>
                  <a:gd name="connsiteX4" fmla="*/ 300306 w 313170"/>
                  <a:gd name="connsiteY4" fmla="*/ 12935 h 316990"/>
                  <a:gd name="connsiteX5" fmla="*/ 300306 w 313170"/>
                  <a:gd name="connsiteY5" fmla="*/ 77232 h 316990"/>
                  <a:gd name="connsiteX6" fmla="*/ 89230 w 313170"/>
                  <a:gd name="connsiteY6" fmla="*/ 292996 h 316990"/>
                  <a:gd name="connsiteX7" fmla="*/ 89230 w 313170"/>
                  <a:gd name="connsiteY7" fmla="*/ 292996 h 316990"/>
                  <a:gd name="connsiteX8" fmla="*/ 89230 w 313170"/>
                  <a:gd name="connsiteY8" fmla="*/ 292996 h 316990"/>
                  <a:gd name="connsiteX9" fmla="*/ 220449 w 313170"/>
                  <a:gd name="connsiteY9" fmla="*/ 29243 h 316990"/>
                  <a:gd name="connsiteX10" fmla="*/ 285122 w 313170"/>
                  <a:gd name="connsiteY10" fmla="*/ 93541 h 316990"/>
                  <a:gd name="connsiteX11" fmla="*/ 89230 w 313170"/>
                  <a:gd name="connsiteY11" fmla="*/ 292996 h 316990"/>
                  <a:gd name="connsiteX12" fmla="*/ 70296 w 313170"/>
                  <a:gd name="connsiteY12" fmla="*/ 245006 h 316990"/>
                  <a:gd name="connsiteX13" fmla="*/ 22870 w 313170"/>
                  <a:gd name="connsiteY13" fmla="*/ 228698 h 31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170" h="316990">
                    <a:moveTo>
                      <a:pt x="89230" y="292996"/>
                    </a:moveTo>
                    <a:cubicBezTo>
                      <a:pt x="0" y="316990"/>
                      <a:pt x="0" y="316990"/>
                      <a:pt x="0" y="316990"/>
                    </a:cubicBezTo>
                    <a:cubicBezTo>
                      <a:pt x="22870" y="228698"/>
                      <a:pt x="22870" y="228698"/>
                      <a:pt x="22870" y="228698"/>
                    </a:cubicBezTo>
                    <a:cubicBezTo>
                      <a:pt x="236571" y="12935"/>
                      <a:pt x="236571" y="12935"/>
                      <a:pt x="236571" y="12935"/>
                    </a:cubicBezTo>
                    <a:cubicBezTo>
                      <a:pt x="254567" y="-4312"/>
                      <a:pt x="283060" y="-4312"/>
                      <a:pt x="300306" y="12935"/>
                    </a:cubicBezTo>
                    <a:cubicBezTo>
                      <a:pt x="317552" y="30181"/>
                      <a:pt x="317365" y="59049"/>
                      <a:pt x="300306" y="77232"/>
                    </a:cubicBezTo>
                    <a:lnTo>
                      <a:pt x="89230" y="292996"/>
                    </a:lnTo>
                    <a:lnTo>
                      <a:pt x="89230" y="292996"/>
                    </a:lnTo>
                    <a:lnTo>
                      <a:pt x="89230" y="292996"/>
                    </a:lnTo>
                    <a:close/>
                    <a:moveTo>
                      <a:pt x="220449" y="29243"/>
                    </a:moveTo>
                    <a:cubicBezTo>
                      <a:pt x="285122" y="93541"/>
                      <a:pt x="285122" y="93541"/>
                      <a:pt x="285122" y="93541"/>
                    </a:cubicBezTo>
                    <a:moveTo>
                      <a:pt x="89230" y="292996"/>
                    </a:moveTo>
                    <a:cubicBezTo>
                      <a:pt x="89230" y="292996"/>
                      <a:pt x="92979" y="270876"/>
                      <a:pt x="70296" y="245006"/>
                    </a:cubicBezTo>
                    <a:cubicBezTo>
                      <a:pt x="47427" y="219137"/>
                      <a:pt x="22870" y="228698"/>
                      <a:pt x="22870" y="228698"/>
                    </a:cubicBezTo>
                  </a:path>
                </a:pathLst>
              </a:custGeom>
              <a:noFill/>
              <a:ln w="12700" cap="flat">
                <a:solidFill>
                  <a:schemeClr val="bg1"/>
                </a:solidFill>
                <a:prstDash val="solid"/>
                <a:miter/>
              </a:ln>
            </p:spPr>
            <p:txBody>
              <a:bodyPr rtlCol="0" anchor="ctr"/>
              <a:lstStyle/>
              <a:p>
                <a:endParaRPr lang="en-US" sz="1350"/>
              </a:p>
            </p:txBody>
          </p:sp>
        </p:grpSp>
      </p:grpSp>
    </p:spTree>
    <p:extLst>
      <p:ext uri="{BB962C8B-B14F-4D97-AF65-F5344CB8AC3E}">
        <p14:creationId xmlns:p14="http://schemas.microsoft.com/office/powerpoint/2010/main" val="179324358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58">
            <a:extLst>
              <a:ext uri="{FF2B5EF4-FFF2-40B4-BE49-F238E27FC236}">
                <a16:creationId xmlns:a16="http://schemas.microsoft.com/office/drawing/2014/main" id="{9F98D801-AC7A-4FD6-BD04-A1C5FD053905}"/>
              </a:ext>
            </a:extLst>
          </p:cNvPr>
          <p:cNvPicPr>
            <a:picLocks noChangeAspect="1"/>
          </p:cNvPicPr>
          <p:nvPr/>
        </p:nvPicPr>
        <p:blipFill>
          <a:blip r:embed="rId3"/>
          <a:stretch>
            <a:fillRect/>
          </a:stretch>
        </p:blipFill>
        <p:spPr>
          <a:xfrm>
            <a:off x="6507178" y="1783839"/>
            <a:ext cx="2065418" cy="1391854"/>
          </a:xfrm>
          <a:prstGeom prst="rect">
            <a:avLst/>
          </a:prstGeom>
        </p:spPr>
      </p:pic>
      <p:sp>
        <p:nvSpPr>
          <p:cNvPr id="60" name="Title 2">
            <a:extLst>
              <a:ext uri="{FF2B5EF4-FFF2-40B4-BE49-F238E27FC236}">
                <a16:creationId xmlns:a16="http://schemas.microsoft.com/office/drawing/2014/main" id="{6DE29776-48CD-41F3-8083-01720163E087}"/>
              </a:ext>
            </a:extLst>
          </p:cNvPr>
          <p:cNvSpPr>
            <a:spLocks noGrp="1"/>
          </p:cNvSpPr>
          <p:nvPr>
            <p:ph type="title"/>
          </p:nvPr>
        </p:nvSpPr>
        <p:spPr>
          <a:xfrm>
            <a:off x="347712" y="356736"/>
            <a:ext cx="8479852" cy="615553"/>
          </a:xfrm>
        </p:spPr>
        <p:txBody>
          <a:bodyPr/>
          <a:lstStyle/>
          <a:p>
            <a:r>
              <a:rPr lang="en-US"/>
              <a:t>Maker analytics for Power Apps – Individual app</a:t>
            </a:r>
            <a:br>
              <a:rPr lang="en-US"/>
            </a:br>
            <a:r>
              <a:rPr lang="en-US"/>
              <a:t>level views </a:t>
            </a:r>
          </a:p>
        </p:txBody>
      </p:sp>
      <p:pic>
        <p:nvPicPr>
          <p:cNvPr id="61" name="Picture 60">
            <a:extLst>
              <a:ext uri="{FF2B5EF4-FFF2-40B4-BE49-F238E27FC236}">
                <a16:creationId xmlns:a16="http://schemas.microsoft.com/office/drawing/2014/main" id="{7378A1A8-5165-4419-8F24-42B8C40DDA70}"/>
              </a:ext>
            </a:extLst>
          </p:cNvPr>
          <p:cNvPicPr>
            <a:picLocks noChangeAspect="1"/>
          </p:cNvPicPr>
          <p:nvPr/>
        </p:nvPicPr>
        <p:blipFill>
          <a:blip r:embed="rId4"/>
          <a:stretch>
            <a:fillRect/>
          </a:stretch>
        </p:blipFill>
        <p:spPr>
          <a:xfrm>
            <a:off x="6496049" y="3420761"/>
            <a:ext cx="1993724" cy="1016696"/>
          </a:xfrm>
          <a:prstGeom prst="rect">
            <a:avLst/>
          </a:prstGeom>
        </p:spPr>
      </p:pic>
      <p:cxnSp>
        <p:nvCxnSpPr>
          <p:cNvPr id="62" name="Straight Connector 61">
            <a:extLst>
              <a:ext uri="{FF2B5EF4-FFF2-40B4-BE49-F238E27FC236}">
                <a16:creationId xmlns:a16="http://schemas.microsoft.com/office/drawing/2014/main" id="{1B805BC6-E89D-4405-B005-FE5DE726009B}"/>
              </a:ext>
            </a:extLst>
          </p:cNvPr>
          <p:cNvCxnSpPr>
            <a:cxnSpLocks/>
          </p:cNvCxnSpPr>
          <p:nvPr/>
        </p:nvCxnSpPr>
        <p:spPr>
          <a:xfrm>
            <a:off x="478866" y="2640993"/>
            <a:ext cx="0" cy="2262586"/>
          </a:xfrm>
          <a:prstGeom prst="line">
            <a:avLst/>
          </a:prstGeom>
          <a:ln w="6350">
            <a:solidFill>
              <a:schemeClr val="bg1">
                <a:lumMod val="85000"/>
              </a:schemeClr>
            </a:solidFill>
            <a:headEnd type="none"/>
            <a:tailEnd type="diamon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209FC524-F1DF-46B9-B804-8A9A068AB067}"/>
              </a:ext>
            </a:extLst>
          </p:cNvPr>
          <p:cNvSpPr/>
          <p:nvPr/>
        </p:nvSpPr>
        <p:spPr bwMode="auto">
          <a:xfrm>
            <a:off x="357647" y="2640993"/>
            <a:ext cx="2399273" cy="2262586"/>
          </a:xfrm>
          <a:prstGeom prst="rect">
            <a:avLst/>
          </a:prstGeom>
          <a:noFill/>
          <a:ln w="6350">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69069" indent="-169069" fontAlgn="base">
              <a:spcBef>
                <a:spcPts val="600"/>
              </a:spcBef>
              <a:spcAft>
                <a:spcPts val="600"/>
              </a:spcAft>
              <a:buBlip>
                <a:blip r:embed="rId5"/>
              </a:buBlip>
            </a:pPr>
            <a:r>
              <a:rPr lang="en-US" sz="1200">
                <a:solidFill>
                  <a:schemeClr val="tx1"/>
                </a:solidFill>
              </a:rPr>
              <a:t>Active Users – How many users are using the app and daily active usage</a:t>
            </a:r>
          </a:p>
          <a:p>
            <a:pPr marL="169069" indent="-169069" fontAlgn="base">
              <a:spcBef>
                <a:spcPts val="600"/>
              </a:spcBef>
              <a:spcAft>
                <a:spcPts val="600"/>
              </a:spcAft>
              <a:buBlip>
                <a:blip r:embed="rId5"/>
              </a:buBlip>
            </a:pPr>
            <a:r>
              <a:rPr lang="en-US" sz="1200">
                <a:solidFill>
                  <a:schemeClr val="tx1"/>
                </a:solidFill>
              </a:rPr>
              <a:t>Location – Where is the app usage and filter by country</a:t>
            </a:r>
          </a:p>
          <a:p>
            <a:pPr marL="169069" indent="-169069" fontAlgn="base">
              <a:spcBef>
                <a:spcPts val="600"/>
              </a:spcBef>
              <a:spcAft>
                <a:spcPts val="600"/>
              </a:spcAft>
              <a:buBlip>
                <a:blip r:embed="rId5"/>
              </a:buBlip>
            </a:pPr>
            <a:r>
              <a:rPr lang="en-US" sz="1200">
                <a:solidFill>
                  <a:schemeClr val="tx1"/>
                </a:solidFill>
              </a:rPr>
              <a:t>App Usage – App launches with filters for device platform, player version, country</a:t>
            </a:r>
          </a:p>
        </p:txBody>
      </p:sp>
      <p:sp>
        <p:nvSpPr>
          <p:cNvPr id="64" name="Rectangle 63">
            <a:extLst>
              <a:ext uri="{FF2B5EF4-FFF2-40B4-BE49-F238E27FC236}">
                <a16:creationId xmlns:a16="http://schemas.microsoft.com/office/drawing/2014/main" id="{1BA294D7-2DF2-4833-8973-7B52A34A356A}"/>
              </a:ext>
            </a:extLst>
          </p:cNvPr>
          <p:cNvSpPr/>
          <p:nvPr/>
        </p:nvSpPr>
        <p:spPr bwMode="auto">
          <a:xfrm>
            <a:off x="357647" y="2606702"/>
            <a:ext cx="2400300" cy="34290"/>
          </a:xfrm>
          <a:prstGeom prst="rect">
            <a:avLst/>
          </a:prstGeom>
          <a:solidFill>
            <a:schemeClr val="tx1">
              <a:alpha val="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0" tIns="34290" rIns="68580" bIns="137160" numCol="1" spcCol="0" rtlCol="0" fromWordArt="0" anchor="b" anchorCtr="0" forceAA="0" compatLnSpc="1">
            <a:prstTxWarp prst="textNoShape">
              <a:avLst/>
            </a:prstTxWarp>
            <a:noAutofit/>
          </a:bodyPr>
          <a:lstStyle/>
          <a:p>
            <a:pPr defTabSz="699354" fontAlgn="base">
              <a:lnSpc>
                <a:spcPct val="90000"/>
              </a:lnSpc>
              <a:spcBef>
                <a:spcPct val="0"/>
              </a:spcBef>
              <a:spcAft>
                <a:spcPct val="0"/>
              </a:spcAft>
            </a:pPr>
            <a:r>
              <a:rPr lang="en-US" sz="1350">
                <a:ln w="0"/>
                <a:solidFill>
                  <a:schemeClr val="tx1"/>
                </a:solidFill>
                <a:latin typeface="+mj-lt"/>
                <a:cs typeface="Segoe UI" pitchFamily="34" charset="0"/>
              </a:rPr>
              <a:t>App Adoption and Usage</a:t>
            </a:r>
          </a:p>
        </p:txBody>
      </p:sp>
      <p:cxnSp>
        <p:nvCxnSpPr>
          <p:cNvPr id="65" name="Straight Connector 64">
            <a:extLst>
              <a:ext uri="{FF2B5EF4-FFF2-40B4-BE49-F238E27FC236}">
                <a16:creationId xmlns:a16="http://schemas.microsoft.com/office/drawing/2014/main" id="{E43A3810-4D2D-4B7A-A6C0-39AC5487F71F}"/>
              </a:ext>
            </a:extLst>
          </p:cNvPr>
          <p:cNvCxnSpPr>
            <a:cxnSpLocks/>
          </p:cNvCxnSpPr>
          <p:nvPr/>
        </p:nvCxnSpPr>
        <p:spPr>
          <a:xfrm>
            <a:off x="3445529" y="2640993"/>
            <a:ext cx="0" cy="2262586"/>
          </a:xfrm>
          <a:prstGeom prst="line">
            <a:avLst/>
          </a:prstGeom>
          <a:ln w="6350">
            <a:solidFill>
              <a:schemeClr val="bg1">
                <a:lumMod val="85000"/>
              </a:schemeClr>
            </a:solidFill>
            <a:headEnd type="none"/>
            <a:tailEnd type="diamond"/>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919FDE07-AC63-474A-8F18-7931A7A2CCB5}"/>
              </a:ext>
            </a:extLst>
          </p:cNvPr>
          <p:cNvSpPr/>
          <p:nvPr/>
        </p:nvSpPr>
        <p:spPr bwMode="auto">
          <a:xfrm>
            <a:off x="3326096" y="2606702"/>
            <a:ext cx="2400300" cy="34290"/>
          </a:xfrm>
          <a:prstGeom prst="rect">
            <a:avLst/>
          </a:prstGeom>
          <a:solidFill>
            <a:schemeClr val="tx1">
              <a:alpha val="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0" tIns="34290" rIns="68580" bIns="137160" numCol="1" spcCol="0" rtlCol="0" fromWordArt="0" anchor="b" anchorCtr="0" forceAA="0" compatLnSpc="1">
            <a:prstTxWarp prst="textNoShape">
              <a:avLst/>
            </a:prstTxWarp>
            <a:noAutofit/>
          </a:bodyPr>
          <a:lstStyle/>
          <a:p>
            <a:pPr defTabSz="699354" fontAlgn="base">
              <a:lnSpc>
                <a:spcPct val="90000"/>
              </a:lnSpc>
              <a:spcBef>
                <a:spcPct val="0"/>
              </a:spcBef>
              <a:spcAft>
                <a:spcPct val="0"/>
              </a:spcAft>
            </a:pPr>
            <a:r>
              <a:rPr lang="en-US" sz="1350">
                <a:ln w="0"/>
                <a:solidFill>
                  <a:schemeClr val="tx1"/>
                </a:solidFill>
                <a:latin typeface="+mj-lt"/>
                <a:cs typeface="Segoe UI" pitchFamily="34" charset="0"/>
              </a:rPr>
              <a:t>App</a:t>
            </a:r>
            <a:r>
              <a:rPr lang="en-US" sz="1350">
                <a:ln w="0"/>
                <a:solidFill>
                  <a:schemeClr val="tx1"/>
                </a:solidFill>
                <a:latin typeface="+mj-lt"/>
                <a:ea typeface="Segoe UI" pitchFamily="34" charset="0"/>
                <a:cs typeface="Segoe UI" pitchFamily="34" charset="0"/>
              </a:rPr>
              <a:t> Health</a:t>
            </a:r>
          </a:p>
        </p:txBody>
      </p:sp>
      <p:grpSp>
        <p:nvGrpSpPr>
          <p:cNvPr id="67" name="Group 66">
            <a:extLst>
              <a:ext uri="{FF2B5EF4-FFF2-40B4-BE49-F238E27FC236}">
                <a16:creationId xmlns:a16="http://schemas.microsoft.com/office/drawing/2014/main" id="{56B9A1FF-5D6C-41FC-A4BD-D63A0CD886F3}"/>
              </a:ext>
            </a:extLst>
          </p:cNvPr>
          <p:cNvGrpSpPr/>
          <p:nvPr/>
        </p:nvGrpSpPr>
        <p:grpSpPr>
          <a:xfrm rot="5400000">
            <a:off x="7472128" y="3229354"/>
            <a:ext cx="137744" cy="137744"/>
            <a:chOff x="5689600" y="4792663"/>
            <a:chExt cx="612648" cy="612648"/>
          </a:xfrm>
        </p:grpSpPr>
        <p:sp>
          <p:nvSpPr>
            <p:cNvPr id="68" name="Flowchart: Connector 67">
              <a:extLst>
                <a:ext uri="{FF2B5EF4-FFF2-40B4-BE49-F238E27FC236}">
                  <a16:creationId xmlns:a16="http://schemas.microsoft.com/office/drawing/2014/main" id="{D222636E-AA90-46B0-8818-B9F343E0ECDC}"/>
                </a:ext>
              </a:extLst>
            </p:cNvPr>
            <p:cNvSpPr/>
            <p:nvPr/>
          </p:nvSpPr>
          <p:spPr bwMode="auto">
            <a:xfrm>
              <a:off x="5689600" y="4792663"/>
              <a:ext cx="612648" cy="612648"/>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grpSp>
          <p:nvGrpSpPr>
            <p:cNvPr id="69" name="Group 68">
              <a:extLst>
                <a:ext uri="{FF2B5EF4-FFF2-40B4-BE49-F238E27FC236}">
                  <a16:creationId xmlns:a16="http://schemas.microsoft.com/office/drawing/2014/main" id="{FD2234F7-93ED-489E-828F-D80DB7E66DEC}"/>
                </a:ext>
              </a:extLst>
            </p:cNvPr>
            <p:cNvGrpSpPr/>
            <p:nvPr/>
          </p:nvGrpSpPr>
          <p:grpSpPr>
            <a:xfrm>
              <a:off x="5759400" y="4901486"/>
              <a:ext cx="473049" cy="395002"/>
              <a:chOff x="6948964" y="3789361"/>
              <a:chExt cx="343733" cy="287021"/>
            </a:xfrm>
          </p:grpSpPr>
          <p:sp>
            <p:nvSpPr>
              <p:cNvPr id="70" name="Arrow: Chevron 69">
                <a:extLst>
                  <a:ext uri="{FF2B5EF4-FFF2-40B4-BE49-F238E27FC236}">
                    <a16:creationId xmlns:a16="http://schemas.microsoft.com/office/drawing/2014/main" id="{1D3331DB-DD11-4039-9D9E-6097B8D59EE6}"/>
                  </a:ext>
                </a:extLst>
              </p:cNvPr>
              <p:cNvSpPr/>
              <p:nvPr/>
            </p:nvSpPr>
            <p:spPr bwMode="auto">
              <a:xfrm>
                <a:off x="6948964" y="3815239"/>
                <a:ext cx="235268" cy="235266"/>
              </a:xfrm>
              <a:prstGeom prst="chevron">
                <a:avLst>
                  <a:gd name="adj" fmla="val 47543"/>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71" name="Arrow: Chevron 70">
                <a:extLst>
                  <a:ext uri="{FF2B5EF4-FFF2-40B4-BE49-F238E27FC236}">
                    <a16:creationId xmlns:a16="http://schemas.microsoft.com/office/drawing/2014/main" id="{2E1BF351-BE69-4CA1-9A06-071AE78B1811}"/>
                  </a:ext>
                </a:extLst>
              </p:cNvPr>
              <p:cNvSpPr/>
              <p:nvPr/>
            </p:nvSpPr>
            <p:spPr bwMode="auto">
              <a:xfrm>
                <a:off x="7005676" y="3789361"/>
                <a:ext cx="287021" cy="287021"/>
              </a:xfrm>
              <a:prstGeom prst="chevron">
                <a:avLst>
                  <a:gd name="adj" fmla="val 4754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grpSp>
      <p:sp>
        <p:nvSpPr>
          <p:cNvPr id="72" name="Freeform: Shape 71">
            <a:extLst>
              <a:ext uri="{FF2B5EF4-FFF2-40B4-BE49-F238E27FC236}">
                <a16:creationId xmlns:a16="http://schemas.microsoft.com/office/drawing/2014/main" id="{A36BB7C8-4DDC-400D-B9DB-0CF4872A9818}"/>
              </a:ext>
            </a:extLst>
          </p:cNvPr>
          <p:cNvSpPr/>
          <p:nvPr/>
        </p:nvSpPr>
        <p:spPr bwMode="auto">
          <a:xfrm>
            <a:off x="5938003" y="1"/>
            <a:ext cx="3205997" cy="5143499"/>
          </a:xfrm>
          <a:custGeom>
            <a:avLst/>
            <a:gdLst>
              <a:gd name="connsiteX0" fmla="*/ 3054916 w 4274663"/>
              <a:gd name="connsiteY0" fmla="*/ 0 h 6857999"/>
              <a:gd name="connsiteX1" fmla="*/ 4274663 w 4274663"/>
              <a:gd name="connsiteY1" fmla="*/ 0 h 6857999"/>
              <a:gd name="connsiteX2" fmla="*/ 4274663 w 4274663"/>
              <a:gd name="connsiteY2" fmla="*/ 6857999 h 6857999"/>
              <a:gd name="connsiteX3" fmla="*/ 0 w 4274663"/>
              <a:gd name="connsiteY3" fmla="*/ 6857999 h 6857999"/>
              <a:gd name="connsiteX4" fmla="*/ 0 w 4274663"/>
              <a:gd name="connsiteY4" fmla="*/ 3050354 h 6857999"/>
              <a:gd name="connsiteX5" fmla="*/ 996946 w 4274663"/>
              <a:gd name="connsiteY5" fmla="*/ 2055791 h 6857999"/>
              <a:gd name="connsiteX6" fmla="*/ 995977 w 4274663"/>
              <a:gd name="connsiteY6" fmla="*/ 2055791 h 6857999"/>
              <a:gd name="connsiteX7" fmla="*/ 1229664 w 4274663"/>
              <a:gd name="connsiteY7" fmla="*/ 1822663 h 6857999"/>
              <a:gd name="connsiteX8" fmla="*/ 1229672 w 4274663"/>
              <a:gd name="connsiteY8" fmla="*/ 1822662 h 6857999"/>
              <a:gd name="connsiteX9" fmla="*/ 2302478 w 4274663"/>
              <a:gd name="connsiteY9" fmla="*/ 752422 h 6857999"/>
              <a:gd name="connsiteX10" fmla="*/ 2301510 w 4274663"/>
              <a:gd name="connsiteY10" fmla="*/ 752421 h 6857999"/>
              <a:gd name="connsiteX11" fmla="*/ 2535196 w 4274663"/>
              <a:gd name="connsiteY11" fmla="*/ 519294 h 6857999"/>
              <a:gd name="connsiteX12" fmla="*/ 2534378 w 4274663"/>
              <a:gd name="connsiteY12" fmla="*/ 519293 h 6857999"/>
              <a:gd name="connsiteX13" fmla="*/ 3054916 w 4274663"/>
              <a:gd name="connsiteY13"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4663" h="6857999">
                <a:moveTo>
                  <a:pt x="3054916" y="0"/>
                </a:moveTo>
                <a:lnTo>
                  <a:pt x="4274663" y="0"/>
                </a:lnTo>
                <a:lnTo>
                  <a:pt x="4274663" y="6857999"/>
                </a:lnTo>
                <a:lnTo>
                  <a:pt x="0" y="6857999"/>
                </a:lnTo>
                <a:lnTo>
                  <a:pt x="0" y="3050354"/>
                </a:lnTo>
                <a:lnTo>
                  <a:pt x="996946" y="2055791"/>
                </a:lnTo>
                <a:lnTo>
                  <a:pt x="995977" y="2055791"/>
                </a:lnTo>
                <a:lnTo>
                  <a:pt x="1229664" y="1822663"/>
                </a:lnTo>
                <a:cubicBezTo>
                  <a:pt x="1229667" y="1822663"/>
                  <a:pt x="1229669" y="1822662"/>
                  <a:pt x="1229672" y="1822662"/>
                </a:cubicBezTo>
                <a:lnTo>
                  <a:pt x="2302478" y="752422"/>
                </a:lnTo>
                <a:lnTo>
                  <a:pt x="2301510" y="752421"/>
                </a:lnTo>
                <a:lnTo>
                  <a:pt x="2535196" y="519294"/>
                </a:lnTo>
                <a:lnTo>
                  <a:pt x="2534378" y="519293"/>
                </a:lnTo>
                <a:lnTo>
                  <a:pt x="3054916" y="0"/>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73" name="Arrow: Right 72">
            <a:extLst>
              <a:ext uri="{FF2B5EF4-FFF2-40B4-BE49-F238E27FC236}">
                <a16:creationId xmlns:a16="http://schemas.microsoft.com/office/drawing/2014/main" id="{D3387B77-65AE-4113-9E7F-B3E2E8747F83}"/>
              </a:ext>
            </a:extLst>
          </p:cNvPr>
          <p:cNvSpPr/>
          <p:nvPr/>
        </p:nvSpPr>
        <p:spPr bwMode="auto">
          <a:xfrm>
            <a:off x="4423608" y="1929536"/>
            <a:ext cx="1598701" cy="421611"/>
          </a:xfrm>
          <a:prstGeom prst="rightArrow">
            <a:avLst/>
          </a:prstGeom>
          <a:solidFill>
            <a:schemeClr val="accent1"/>
          </a:solidFill>
          <a:ln w="635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68580" tIns="34290" rIns="68580" bIns="34290" numCol="1" rtlCol="0" anchor="ctr" anchorCtr="0" compatLnSpc="1">
            <a:prstTxWarp prst="textNoShape">
              <a:avLst/>
            </a:prstTxWarp>
            <a:noAutofit/>
          </a:bodyPr>
          <a:lstStyle/>
          <a:p>
            <a:pPr defTabSz="914378">
              <a:defRPr/>
            </a:pPr>
            <a:r>
              <a:rPr lang="en-US" sz="900" u="sng">
                <a:gradFill>
                  <a:gsLst>
                    <a:gs pos="2917">
                      <a:srgbClr val="292929"/>
                    </a:gs>
                    <a:gs pos="30000">
                      <a:srgbClr val="292929"/>
                    </a:gs>
                  </a:gsLst>
                  <a:lin ang="5400000" scaled="0"/>
                </a:gradFill>
                <a:latin typeface="Segoe UI Light"/>
                <a:hlinkClick r:id="rId6" invalidUrl="https:///"/>
              </a:rPr>
              <a:t>https://</a:t>
            </a:r>
            <a:r>
              <a:rPr lang="en-US" sz="900" u="sng">
                <a:gradFill>
                  <a:gsLst>
                    <a:gs pos="2917">
                      <a:srgbClr val="292929"/>
                    </a:gs>
                    <a:gs pos="30000">
                      <a:srgbClr val="292929"/>
                    </a:gs>
                  </a:gsLst>
                  <a:lin ang="5400000" scaled="0"/>
                </a:gradFill>
                <a:latin typeface="Segoe UI Light"/>
              </a:rPr>
              <a:t>make.powerapps.com</a:t>
            </a:r>
          </a:p>
        </p:txBody>
      </p:sp>
      <p:sp>
        <p:nvSpPr>
          <p:cNvPr id="74" name="Rectangle 73">
            <a:extLst>
              <a:ext uri="{FF2B5EF4-FFF2-40B4-BE49-F238E27FC236}">
                <a16:creationId xmlns:a16="http://schemas.microsoft.com/office/drawing/2014/main" id="{8F72C3E9-10C7-4720-81D4-33341B25E7D5}"/>
              </a:ext>
            </a:extLst>
          </p:cNvPr>
          <p:cNvSpPr/>
          <p:nvPr/>
        </p:nvSpPr>
        <p:spPr bwMode="auto">
          <a:xfrm>
            <a:off x="3326096" y="2640993"/>
            <a:ext cx="2399271" cy="2262586"/>
          </a:xfrm>
          <a:prstGeom prst="rect">
            <a:avLst/>
          </a:prstGeom>
          <a:noFill/>
          <a:ln w="6350">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69069" indent="-169069" fontAlgn="base">
              <a:spcBef>
                <a:spcPts val="600"/>
              </a:spcBef>
              <a:spcAft>
                <a:spcPts val="225"/>
              </a:spcAft>
              <a:buBlip>
                <a:blip r:embed="rId5"/>
              </a:buBlip>
            </a:pPr>
            <a:r>
              <a:rPr lang="en-US" sz="1200">
                <a:solidFill>
                  <a:schemeClr val="tx1"/>
                </a:solidFill>
              </a:rPr>
              <a:t>Toast errors are errors which end users see </a:t>
            </a:r>
          </a:p>
          <a:p>
            <a:pPr marL="388144" lvl="1" indent="-130969" fontAlgn="base">
              <a:spcBef>
                <a:spcPts val="225"/>
              </a:spcBef>
              <a:spcAft>
                <a:spcPts val="225"/>
              </a:spcAft>
              <a:buFont typeface="Arial" panose="020B0604020202020204" pitchFamily="34" charset="0"/>
              <a:buChar char="•"/>
            </a:pPr>
            <a:r>
              <a:rPr lang="en-US" sz="1050">
                <a:solidFill>
                  <a:schemeClr val="tx1"/>
                </a:solidFill>
              </a:rPr>
              <a:t>Errors per app in the environment, </a:t>
            </a:r>
          </a:p>
          <a:p>
            <a:pPr marL="388144" lvl="1" indent="-130969" fontAlgn="base">
              <a:spcBef>
                <a:spcPts val="225"/>
              </a:spcBef>
              <a:spcAft>
                <a:spcPts val="225"/>
              </a:spcAft>
              <a:buFont typeface="Arial" panose="020B0604020202020204" pitchFamily="34" charset="0"/>
              <a:buChar char="•"/>
            </a:pPr>
            <a:r>
              <a:rPr lang="en-US" sz="1050">
                <a:solidFill>
                  <a:schemeClr val="tx1"/>
                </a:solidFill>
              </a:rPr>
              <a:t>Error trends across apps, </a:t>
            </a:r>
          </a:p>
          <a:p>
            <a:pPr marL="388144" lvl="1" indent="-130969" fontAlgn="base">
              <a:spcBef>
                <a:spcPts val="225"/>
              </a:spcBef>
              <a:spcAft>
                <a:spcPts val="600"/>
              </a:spcAft>
              <a:buFont typeface="Arial" panose="020B0604020202020204" pitchFamily="34" charset="0"/>
              <a:buChar char="•"/>
            </a:pPr>
            <a:r>
              <a:rPr lang="en-US" sz="1050">
                <a:solidFill>
                  <a:schemeClr val="tx1"/>
                </a:solidFill>
              </a:rPr>
              <a:t>Overview across all apps for error breakdown by https status</a:t>
            </a:r>
          </a:p>
          <a:p>
            <a:pPr marL="169069" indent="-169069" fontAlgn="base">
              <a:spcBef>
                <a:spcPts val="600"/>
              </a:spcBef>
              <a:spcAft>
                <a:spcPts val="600"/>
              </a:spcAft>
              <a:buBlip>
                <a:blip r:embed="rId5"/>
              </a:buBlip>
            </a:pPr>
            <a:r>
              <a:rPr lang="en-US" sz="1200">
                <a:solidFill>
                  <a:schemeClr val="tx1"/>
                </a:solidFill>
              </a:rPr>
              <a:t>Performance – Best and lest performing service(std and custom) in the environment</a:t>
            </a:r>
          </a:p>
        </p:txBody>
      </p:sp>
      <p:sp>
        <p:nvSpPr>
          <p:cNvPr id="75" name="Freeform 9" title="Icon of a heart with a heartbeat monitor line through the middle">
            <a:extLst>
              <a:ext uri="{FF2B5EF4-FFF2-40B4-BE49-F238E27FC236}">
                <a16:creationId xmlns:a16="http://schemas.microsoft.com/office/drawing/2014/main" id="{3093F987-C1C0-47BE-BB97-62671BADADB8}"/>
              </a:ext>
            </a:extLst>
          </p:cNvPr>
          <p:cNvSpPr>
            <a:spLocks noChangeAspect="1"/>
          </p:cNvSpPr>
          <p:nvPr/>
        </p:nvSpPr>
        <p:spPr bwMode="auto">
          <a:xfrm>
            <a:off x="3336813" y="2351725"/>
            <a:ext cx="259822" cy="220025"/>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lin ang="5400000" scaled="1"/>
              </a:gradFill>
            </a:endParaRPr>
          </a:p>
        </p:txBody>
      </p:sp>
      <p:sp>
        <p:nvSpPr>
          <p:cNvPr id="76" name="Touchscreen" title="Icon of a closed hand with one finger touching a screen">
            <a:extLst>
              <a:ext uri="{FF2B5EF4-FFF2-40B4-BE49-F238E27FC236}">
                <a16:creationId xmlns:a16="http://schemas.microsoft.com/office/drawing/2014/main" id="{03D74728-554C-48FC-856E-40840958F845}"/>
              </a:ext>
            </a:extLst>
          </p:cNvPr>
          <p:cNvSpPr>
            <a:spLocks noChangeAspect="1" noEditPoints="1"/>
          </p:cNvSpPr>
          <p:nvPr/>
        </p:nvSpPr>
        <p:spPr bwMode="auto">
          <a:xfrm>
            <a:off x="368365" y="2335794"/>
            <a:ext cx="251660" cy="235956"/>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lin ang="5400000" scaled="1"/>
              </a:gradFill>
            </a:endParaRPr>
          </a:p>
        </p:txBody>
      </p:sp>
      <p:sp>
        <p:nvSpPr>
          <p:cNvPr id="77" name="Freeform: Shape 76">
            <a:extLst>
              <a:ext uri="{FF2B5EF4-FFF2-40B4-BE49-F238E27FC236}">
                <a16:creationId xmlns:a16="http://schemas.microsoft.com/office/drawing/2014/main" id="{54DEC3D1-6723-47CB-B40F-59D6810BD440}"/>
              </a:ext>
            </a:extLst>
          </p:cNvPr>
          <p:cNvSpPr/>
          <p:nvPr/>
        </p:nvSpPr>
        <p:spPr bwMode="auto">
          <a:xfrm>
            <a:off x="0" y="1174550"/>
            <a:ext cx="6986588" cy="731691"/>
          </a:xfrm>
          <a:custGeom>
            <a:avLst/>
            <a:gdLst>
              <a:gd name="connsiteX0" fmla="*/ 0 w 9404220"/>
              <a:gd name="connsiteY0" fmla="*/ 0 h 984885"/>
              <a:gd name="connsiteX1" fmla="*/ 9404220 w 9404220"/>
              <a:gd name="connsiteY1" fmla="*/ 0 h 984885"/>
              <a:gd name="connsiteX2" fmla="*/ 9147008 w 9404220"/>
              <a:gd name="connsiteY2" fmla="*/ 256597 h 984885"/>
              <a:gd name="connsiteX3" fmla="*/ 9147000 w 9404220"/>
              <a:gd name="connsiteY3" fmla="*/ 256598 h 984885"/>
              <a:gd name="connsiteX4" fmla="*/ 8913313 w 9404220"/>
              <a:gd name="connsiteY4" fmla="*/ 489726 h 984885"/>
              <a:gd name="connsiteX5" fmla="*/ 8914282 w 9404220"/>
              <a:gd name="connsiteY5" fmla="*/ 489726 h 984885"/>
              <a:gd name="connsiteX6" fmla="*/ 8417937 w 9404220"/>
              <a:gd name="connsiteY6" fmla="*/ 984885 h 984885"/>
              <a:gd name="connsiteX7" fmla="*/ 0 w 9404220"/>
              <a:gd name="connsiteY7" fmla="*/ 984885 h 984885"/>
              <a:gd name="connsiteX8" fmla="*/ 0 w 9404220"/>
              <a:gd name="connsiteY8" fmla="*/ 0 h 98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04220" h="984885">
                <a:moveTo>
                  <a:pt x="0" y="0"/>
                </a:moveTo>
                <a:lnTo>
                  <a:pt x="9404220" y="0"/>
                </a:lnTo>
                <a:lnTo>
                  <a:pt x="9147008" y="256597"/>
                </a:lnTo>
                <a:cubicBezTo>
                  <a:pt x="9147005" y="256597"/>
                  <a:pt x="9147003" y="256598"/>
                  <a:pt x="9147000" y="256598"/>
                </a:cubicBezTo>
                <a:lnTo>
                  <a:pt x="8913313" y="489726"/>
                </a:lnTo>
                <a:lnTo>
                  <a:pt x="8914282" y="489726"/>
                </a:lnTo>
                <a:lnTo>
                  <a:pt x="8417937" y="984885"/>
                </a:lnTo>
                <a:lnTo>
                  <a:pt x="0" y="984885"/>
                </a:lnTo>
                <a:lnTo>
                  <a:pt x="0" y="0"/>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34290" rIns="480060" bIns="34290" numCol="1" spcCol="0" rtlCol="0" fromWordArt="0" anchor="ctr" anchorCtr="0" forceAA="0" compatLnSpc="1">
            <a:prstTxWarp prst="textNoShape">
              <a:avLst/>
            </a:prstTxWarp>
            <a:noAutofit/>
          </a:bodyPr>
          <a:lstStyle/>
          <a:p>
            <a:pPr defTabSz="699354" fontAlgn="base">
              <a:spcBef>
                <a:spcPct val="0"/>
              </a:spcBef>
              <a:spcAft>
                <a:spcPct val="0"/>
              </a:spcAft>
            </a:pPr>
            <a:r>
              <a:rPr lang="en-US" sz="1500">
                <a:solidFill>
                  <a:schemeClr val="bg1"/>
                </a:solidFill>
                <a:cs typeface="Segoe UI Semilight"/>
              </a:rPr>
              <a:t>App Makers and Administrators can view details for each app within their scope, for last 7, 14, 28 days with data refreshed every</a:t>
            </a:r>
            <a:br>
              <a:rPr lang="en-US" sz="1500">
                <a:solidFill>
                  <a:schemeClr val="bg1"/>
                </a:solidFill>
                <a:cs typeface="Segoe UI Semilight"/>
              </a:rPr>
            </a:br>
            <a:r>
              <a:rPr lang="en-US" sz="1500">
                <a:solidFill>
                  <a:schemeClr val="bg1"/>
                </a:solidFill>
                <a:cs typeface="Segoe UI Semilight"/>
              </a:rPr>
              <a:t>4-6 hours</a:t>
            </a:r>
          </a:p>
        </p:txBody>
      </p:sp>
    </p:spTree>
    <p:extLst>
      <p:ext uri="{BB962C8B-B14F-4D97-AF65-F5344CB8AC3E}">
        <p14:creationId xmlns:p14="http://schemas.microsoft.com/office/powerpoint/2010/main" val="1538066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4A4B061D-EC23-4753-8C59-CB3FCFA33FCE}"/>
              </a:ext>
            </a:extLst>
          </p:cNvPr>
          <p:cNvCxnSpPr>
            <a:cxnSpLocks/>
          </p:cNvCxnSpPr>
          <p:nvPr/>
        </p:nvCxnSpPr>
        <p:spPr>
          <a:xfrm>
            <a:off x="478866" y="2640993"/>
            <a:ext cx="0" cy="2262586"/>
          </a:xfrm>
          <a:prstGeom prst="line">
            <a:avLst/>
          </a:prstGeom>
          <a:ln w="6350">
            <a:solidFill>
              <a:schemeClr val="bg1">
                <a:lumMod val="85000"/>
              </a:schemeClr>
            </a:solidFill>
            <a:headEnd type="none"/>
            <a:tailEnd type="diamon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DC690DD5-B920-4E6E-952D-E0EF8B7FD826}"/>
              </a:ext>
            </a:extLst>
          </p:cNvPr>
          <p:cNvSpPr/>
          <p:nvPr/>
        </p:nvSpPr>
        <p:spPr bwMode="auto">
          <a:xfrm>
            <a:off x="357648" y="2640993"/>
            <a:ext cx="2408308" cy="2262586"/>
          </a:xfrm>
          <a:prstGeom prst="rect">
            <a:avLst/>
          </a:prstGeom>
          <a:noFill/>
          <a:ln w="6350">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69069" indent="-169069" fontAlgn="base">
              <a:spcBef>
                <a:spcPts val="600"/>
              </a:spcBef>
              <a:spcAft>
                <a:spcPts val="600"/>
              </a:spcAft>
              <a:buBlip>
                <a:blip r:embed="rId3"/>
              </a:buBlip>
            </a:pPr>
            <a:r>
              <a:rPr lang="en-US" sz="1200">
                <a:solidFill>
                  <a:schemeClr val="tx1"/>
                </a:solidFill>
              </a:rPr>
              <a:t>API usage</a:t>
            </a:r>
          </a:p>
          <a:p>
            <a:pPr marL="169069" indent="-169069" fontAlgn="base">
              <a:spcBef>
                <a:spcPts val="600"/>
              </a:spcBef>
              <a:spcAft>
                <a:spcPts val="600"/>
              </a:spcAft>
              <a:buBlip>
                <a:blip r:embed="rId3"/>
              </a:buBlip>
            </a:pPr>
            <a:r>
              <a:rPr lang="en-US" sz="1200">
                <a:solidFill>
                  <a:schemeClr val="tx1"/>
                </a:solidFill>
              </a:rPr>
              <a:t>Runs by day</a:t>
            </a:r>
          </a:p>
          <a:p>
            <a:pPr marL="169069" indent="-169069" fontAlgn="base">
              <a:spcBef>
                <a:spcPts val="600"/>
              </a:spcBef>
              <a:spcAft>
                <a:spcPts val="600"/>
              </a:spcAft>
              <a:buBlip>
                <a:blip r:embed="rId3"/>
              </a:buBlip>
            </a:pPr>
            <a:r>
              <a:rPr lang="en-US" sz="1200">
                <a:solidFill>
                  <a:schemeClr val="tx1"/>
                </a:solidFill>
              </a:rPr>
              <a:t>Total number of runs for</a:t>
            </a:r>
            <a:br>
              <a:rPr lang="en-US" sz="1200">
                <a:solidFill>
                  <a:schemeClr val="tx1"/>
                </a:solidFill>
              </a:rPr>
            </a:br>
            <a:r>
              <a:rPr lang="en-US" sz="1200">
                <a:solidFill>
                  <a:schemeClr val="tx1"/>
                </a:solidFill>
              </a:rPr>
              <a:t>the flow</a:t>
            </a:r>
          </a:p>
          <a:p>
            <a:pPr marL="169069" indent="-169069" fontAlgn="base">
              <a:spcBef>
                <a:spcPts val="600"/>
              </a:spcBef>
              <a:spcAft>
                <a:spcPts val="600"/>
              </a:spcAft>
              <a:buBlip>
                <a:blip r:embed="rId3"/>
              </a:buBlip>
            </a:pPr>
            <a:r>
              <a:rPr lang="en-US" sz="1200">
                <a:solidFill>
                  <a:schemeClr val="tx1"/>
                </a:solidFill>
              </a:rPr>
              <a:t>Gain insights into when the flow is run with the flow run trends </a:t>
            </a:r>
            <a:endParaRPr lang="en-US" sz="1200">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43" name="Title 2">
            <a:extLst>
              <a:ext uri="{FF2B5EF4-FFF2-40B4-BE49-F238E27FC236}">
                <a16:creationId xmlns:a16="http://schemas.microsoft.com/office/drawing/2014/main" id="{D501F666-6215-4808-9269-16F767FCDC91}"/>
              </a:ext>
            </a:extLst>
          </p:cNvPr>
          <p:cNvSpPr>
            <a:spLocks noGrp="1"/>
          </p:cNvSpPr>
          <p:nvPr>
            <p:ph type="title"/>
          </p:nvPr>
        </p:nvSpPr>
        <p:spPr>
          <a:xfrm>
            <a:off x="347712" y="356736"/>
            <a:ext cx="8479852" cy="615553"/>
          </a:xfrm>
        </p:spPr>
        <p:txBody>
          <a:bodyPr/>
          <a:lstStyle/>
          <a:p>
            <a:r>
              <a:rPr lang="en-US"/>
              <a:t>Maker analytics for Power Automate – Individual flow</a:t>
            </a:r>
            <a:br>
              <a:rPr lang="en-US"/>
            </a:br>
            <a:r>
              <a:rPr lang="en-US"/>
              <a:t>level views </a:t>
            </a:r>
          </a:p>
        </p:txBody>
      </p:sp>
      <p:pic>
        <p:nvPicPr>
          <p:cNvPr id="44" name="Picture 43">
            <a:extLst>
              <a:ext uri="{FF2B5EF4-FFF2-40B4-BE49-F238E27FC236}">
                <a16:creationId xmlns:a16="http://schemas.microsoft.com/office/drawing/2014/main" id="{A3B1429A-DD1E-44C1-B6DD-4200DBF1DC78}"/>
              </a:ext>
            </a:extLst>
          </p:cNvPr>
          <p:cNvPicPr>
            <a:picLocks noChangeAspect="1"/>
          </p:cNvPicPr>
          <p:nvPr/>
        </p:nvPicPr>
        <p:blipFill>
          <a:blip r:embed="rId4"/>
          <a:stretch>
            <a:fillRect/>
          </a:stretch>
        </p:blipFill>
        <p:spPr>
          <a:xfrm>
            <a:off x="6496048" y="3257193"/>
            <a:ext cx="2089904" cy="1650835"/>
          </a:xfrm>
          <a:prstGeom prst="rect">
            <a:avLst/>
          </a:prstGeom>
        </p:spPr>
      </p:pic>
      <p:pic>
        <p:nvPicPr>
          <p:cNvPr id="45" name="Picture 44">
            <a:extLst>
              <a:ext uri="{FF2B5EF4-FFF2-40B4-BE49-F238E27FC236}">
                <a16:creationId xmlns:a16="http://schemas.microsoft.com/office/drawing/2014/main" id="{7518EF66-1D8D-489D-A2B4-4FDB5504568A}"/>
              </a:ext>
            </a:extLst>
          </p:cNvPr>
          <p:cNvPicPr>
            <a:picLocks noChangeAspect="1"/>
          </p:cNvPicPr>
          <p:nvPr/>
        </p:nvPicPr>
        <p:blipFill>
          <a:blip r:embed="rId5"/>
          <a:stretch>
            <a:fillRect/>
          </a:stretch>
        </p:blipFill>
        <p:spPr>
          <a:xfrm>
            <a:off x="6507177" y="1783838"/>
            <a:ext cx="2067647" cy="1274319"/>
          </a:xfrm>
          <a:prstGeom prst="rect">
            <a:avLst/>
          </a:prstGeom>
        </p:spPr>
      </p:pic>
      <p:sp>
        <p:nvSpPr>
          <p:cNvPr id="46" name="Rectangle 45">
            <a:extLst>
              <a:ext uri="{FF2B5EF4-FFF2-40B4-BE49-F238E27FC236}">
                <a16:creationId xmlns:a16="http://schemas.microsoft.com/office/drawing/2014/main" id="{52CB731B-5456-463A-B829-DBC3CC374418}"/>
              </a:ext>
            </a:extLst>
          </p:cNvPr>
          <p:cNvSpPr/>
          <p:nvPr/>
        </p:nvSpPr>
        <p:spPr bwMode="auto">
          <a:xfrm>
            <a:off x="357647" y="2606702"/>
            <a:ext cx="2400300" cy="34290"/>
          </a:xfrm>
          <a:prstGeom prst="rect">
            <a:avLst/>
          </a:prstGeom>
          <a:solidFill>
            <a:schemeClr val="tx1">
              <a:alpha val="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0" tIns="34290" rIns="68580" bIns="137160" numCol="1" spcCol="0" rtlCol="0" fromWordArt="0" anchor="b" anchorCtr="0" forceAA="0" compatLnSpc="1">
            <a:prstTxWarp prst="textNoShape">
              <a:avLst/>
            </a:prstTxWarp>
            <a:noAutofit/>
          </a:bodyPr>
          <a:lstStyle/>
          <a:p>
            <a:pPr defTabSz="699354" fontAlgn="base">
              <a:lnSpc>
                <a:spcPct val="90000"/>
              </a:lnSpc>
              <a:spcBef>
                <a:spcPct val="0"/>
              </a:spcBef>
              <a:spcAft>
                <a:spcPct val="0"/>
              </a:spcAft>
            </a:pPr>
            <a:r>
              <a:rPr lang="en-US" sz="1350">
                <a:ln w="0"/>
                <a:solidFill>
                  <a:schemeClr val="tx1"/>
                </a:solidFill>
                <a:latin typeface="+mj-lt"/>
                <a:ea typeface="Segoe UI" pitchFamily="34" charset="0"/>
                <a:cs typeface="Segoe UI" pitchFamily="34" charset="0"/>
              </a:rPr>
              <a:t>Flow Usage</a:t>
            </a:r>
          </a:p>
        </p:txBody>
      </p:sp>
      <p:cxnSp>
        <p:nvCxnSpPr>
          <p:cNvPr id="47" name="Straight Connector 46">
            <a:extLst>
              <a:ext uri="{FF2B5EF4-FFF2-40B4-BE49-F238E27FC236}">
                <a16:creationId xmlns:a16="http://schemas.microsoft.com/office/drawing/2014/main" id="{D0C96922-9BEC-44BB-970E-5D5ED5EB629C}"/>
              </a:ext>
            </a:extLst>
          </p:cNvPr>
          <p:cNvCxnSpPr>
            <a:cxnSpLocks/>
          </p:cNvCxnSpPr>
          <p:nvPr/>
        </p:nvCxnSpPr>
        <p:spPr>
          <a:xfrm>
            <a:off x="3445529" y="2640993"/>
            <a:ext cx="0" cy="2262586"/>
          </a:xfrm>
          <a:prstGeom prst="line">
            <a:avLst/>
          </a:prstGeom>
          <a:ln w="6350">
            <a:solidFill>
              <a:schemeClr val="bg1">
                <a:lumMod val="85000"/>
              </a:schemeClr>
            </a:solidFill>
            <a:headEnd type="none"/>
            <a:tailEnd type="diamon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C2D6AE4-DE85-4B97-84EA-C12B8C3633E0}"/>
              </a:ext>
            </a:extLst>
          </p:cNvPr>
          <p:cNvSpPr/>
          <p:nvPr/>
        </p:nvSpPr>
        <p:spPr bwMode="auto">
          <a:xfrm>
            <a:off x="3326096" y="2640993"/>
            <a:ext cx="2400300" cy="2262586"/>
          </a:xfrm>
          <a:prstGeom prst="rect">
            <a:avLst/>
          </a:prstGeom>
          <a:noFill/>
          <a:ln w="6350">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69069" indent="-169069" fontAlgn="base">
              <a:spcBef>
                <a:spcPts val="600"/>
              </a:spcBef>
              <a:spcAft>
                <a:spcPts val="600"/>
              </a:spcAft>
              <a:buBlip>
                <a:blip r:embed="rId3"/>
              </a:buBlip>
            </a:pPr>
            <a:r>
              <a:rPr lang="en-US" sz="1200">
                <a:solidFill>
                  <a:schemeClr val="tx1"/>
                </a:solidFill>
              </a:rPr>
              <a:t>The number of errors per day </a:t>
            </a:r>
          </a:p>
          <a:p>
            <a:pPr marL="169069" indent="-169069" fontAlgn="base">
              <a:spcBef>
                <a:spcPts val="600"/>
              </a:spcBef>
              <a:spcAft>
                <a:spcPts val="600"/>
              </a:spcAft>
              <a:buBlip>
                <a:blip r:embed="rId3"/>
              </a:buBlip>
            </a:pPr>
            <a:r>
              <a:rPr lang="en-US" sz="1200">
                <a:solidFill>
                  <a:schemeClr val="tx1"/>
                </a:solidFill>
              </a:rPr>
              <a:t>Flow errors by type</a:t>
            </a:r>
          </a:p>
          <a:p>
            <a:pPr marL="169069" indent="-169069" fontAlgn="base">
              <a:spcBef>
                <a:spcPts val="600"/>
              </a:spcBef>
              <a:spcAft>
                <a:spcPts val="600"/>
              </a:spcAft>
              <a:buBlip>
                <a:blip r:embed="rId3"/>
              </a:buBlip>
            </a:pPr>
            <a:r>
              <a:rPr lang="en-US" sz="1200">
                <a:solidFill>
                  <a:schemeClr val="tx1"/>
                </a:solidFill>
              </a:rPr>
              <a:t>Understand the details of a specific error – Error source, action or trigger name, error status code, error count, last error occurrence, last error message and detail</a:t>
            </a:r>
          </a:p>
        </p:txBody>
      </p:sp>
      <p:sp>
        <p:nvSpPr>
          <p:cNvPr id="49" name="Rectangle 48">
            <a:extLst>
              <a:ext uri="{FF2B5EF4-FFF2-40B4-BE49-F238E27FC236}">
                <a16:creationId xmlns:a16="http://schemas.microsoft.com/office/drawing/2014/main" id="{3AA50641-145C-4FFB-9C69-E97159484A22}"/>
              </a:ext>
            </a:extLst>
          </p:cNvPr>
          <p:cNvSpPr/>
          <p:nvPr/>
        </p:nvSpPr>
        <p:spPr bwMode="auto">
          <a:xfrm>
            <a:off x="3326096" y="2606702"/>
            <a:ext cx="2400300" cy="34290"/>
          </a:xfrm>
          <a:prstGeom prst="rect">
            <a:avLst/>
          </a:prstGeom>
          <a:solidFill>
            <a:schemeClr val="tx1">
              <a:alpha val="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0" tIns="34290" rIns="68580" bIns="137160" numCol="1" spcCol="0" rtlCol="0" fromWordArt="0" anchor="b" anchorCtr="0" forceAA="0" compatLnSpc="1">
            <a:prstTxWarp prst="textNoShape">
              <a:avLst/>
            </a:prstTxWarp>
            <a:noAutofit/>
          </a:bodyPr>
          <a:lstStyle/>
          <a:p>
            <a:pPr defTabSz="699354" fontAlgn="base">
              <a:lnSpc>
                <a:spcPct val="90000"/>
              </a:lnSpc>
              <a:spcBef>
                <a:spcPct val="0"/>
              </a:spcBef>
              <a:spcAft>
                <a:spcPct val="0"/>
              </a:spcAft>
            </a:pPr>
            <a:r>
              <a:rPr lang="en-US" sz="1350">
                <a:ln w="0"/>
                <a:solidFill>
                  <a:schemeClr val="tx1"/>
                </a:solidFill>
                <a:latin typeface="+mj-lt"/>
                <a:ea typeface="Segoe UI" pitchFamily="34" charset="0"/>
                <a:cs typeface="Segoe UI" pitchFamily="34" charset="0"/>
              </a:rPr>
              <a:t>Flow Health</a:t>
            </a:r>
          </a:p>
        </p:txBody>
      </p:sp>
      <p:grpSp>
        <p:nvGrpSpPr>
          <p:cNvPr id="50" name="Group 49">
            <a:extLst>
              <a:ext uri="{FF2B5EF4-FFF2-40B4-BE49-F238E27FC236}">
                <a16:creationId xmlns:a16="http://schemas.microsoft.com/office/drawing/2014/main" id="{6D903757-E463-48B1-8D72-B21A57B0FFAF}"/>
              </a:ext>
            </a:extLst>
          </p:cNvPr>
          <p:cNvGrpSpPr/>
          <p:nvPr/>
        </p:nvGrpSpPr>
        <p:grpSpPr>
          <a:xfrm rot="5400000">
            <a:off x="7472128" y="3088804"/>
            <a:ext cx="137744" cy="137744"/>
            <a:chOff x="5689600" y="4792663"/>
            <a:chExt cx="612648" cy="612648"/>
          </a:xfrm>
        </p:grpSpPr>
        <p:sp>
          <p:nvSpPr>
            <p:cNvPr id="51" name="Flowchart: Connector 50">
              <a:extLst>
                <a:ext uri="{FF2B5EF4-FFF2-40B4-BE49-F238E27FC236}">
                  <a16:creationId xmlns:a16="http://schemas.microsoft.com/office/drawing/2014/main" id="{84AFFBFD-C8D5-47F8-B67C-A341C6B85CDE}"/>
                </a:ext>
              </a:extLst>
            </p:cNvPr>
            <p:cNvSpPr/>
            <p:nvPr/>
          </p:nvSpPr>
          <p:spPr bwMode="auto">
            <a:xfrm>
              <a:off x="5689600" y="4792663"/>
              <a:ext cx="612648" cy="612648"/>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a:extLst>
                <a:ext uri="{FF2B5EF4-FFF2-40B4-BE49-F238E27FC236}">
                  <a16:creationId xmlns:a16="http://schemas.microsoft.com/office/drawing/2014/main" id="{122637B7-73CE-4414-A26D-3D8B6EBF1266}"/>
                </a:ext>
              </a:extLst>
            </p:cNvPr>
            <p:cNvGrpSpPr/>
            <p:nvPr/>
          </p:nvGrpSpPr>
          <p:grpSpPr>
            <a:xfrm>
              <a:off x="5759400" y="4901486"/>
              <a:ext cx="473049" cy="395002"/>
              <a:chOff x="6948964" y="3789361"/>
              <a:chExt cx="343733" cy="287021"/>
            </a:xfrm>
          </p:grpSpPr>
          <p:sp>
            <p:nvSpPr>
              <p:cNvPr id="53" name="Arrow: Chevron 52">
                <a:extLst>
                  <a:ext uri="{FF2B5EF4-FFF2-40B4-BE49-F238E27FC236}">
                    <a16:creationId xmlns:a16="http://schemas.microsoft.com/office/drawing/2014/main" id="{D4D66452-BC12-4542-96B9-F2959C8A4101}"/>
                  </a:ext>
                </a:extLst>
              </p:cNvPr>
              <p:cNvSpPr/>
              <p:nvPr/>
            </p:nvSpPr>
            <p:spPr bwMode="auto">
              <a:xfrm>
                <a:off x="6948964" y="3815239"/>
                <a:ext cx="235268" cy="235266"/>
              </a:xfrm>
              <a:prstGeom prst="chevron">
                <a:avLst>
                  <a:gd name="adj" fmla="val 47543"/>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54" name="Arrow: Chevron 53">
                <a:extLst>
                  <a:ext uri="{FF2B5EF4-FFF2-40B4-BE49-F238E27FC236}">
                    <a16:creationId xmlns:a16="http://schemas.microsoft.com/office/drawing/2014/main" id="{B5210B49-B763-4D4F-BC70-00E0C2B7CB35}"/>
                  </a:ext>
                </a:extLst>
              </p:cNvPr>
              <p:cNvSpPr/>
              <p:nvPr/>
            </p:nvSpPr>
            <p:spPr bwMode="auto">
              <a:xfrm>
                <a:off x="7005676" y="3789361"/>
                <a:ext cx="287021" cy="287021"/>
              </a:xfrm>
              <a:prstGeom prst="chevron">
                <a:avLst>
                  <a:gd name="adj" fmla="val 47543"/>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a:gradFill>
                    <a:gsLst>
                      <a:gs pos="0">
                        <a:srgbClr val="FFFFFF"/>
                      </a:gs>
                      <a:gs pos="100000">
                        <a:srgbClr val="FFFFFF"/>
                      </a:gs>
                    </a:gsLst>
                    <a:lin ang="5400000" scaled="0"/>
                  </a:gradFill>
                  <a:ea typeface="Segoe UI" pitchFamily="34" charset="0"/>
                  <a:cs typeface="Segoe UI" pitchFamily="34" charset="0"/>
                </a:endParaRPr>
              </a:p>
            </p:txBody>
          </p:sp>
        </p:grpSp>
      </p:grpSp>
      <p:sp>
        <p:nvSpPr>
          <p:cNvPr id="55" name="Freeform: Shape 54">
            <a:extLst>
              <a:ext uri="{FF2B5EF4-FFF2-40B4-BE49-F238E27FC236}">
                <a16:creationId xmlns:a16="http://schemas.microsoft.com/office/drawing/2014/main" id="{C2EDA01D-0E64-420D-B2AB-4C53E6B06AAC}"/>
              </a:ext>
            </a:extLst>
          </p:cNvPr>
          <p:cNvSpPr/>
          <p:nvPr/>
        </p:nvSpPr>
        <p:spPr bwMode="auto">
          <a:xfrm>
            <a:off x="5938003" y="1"/>
            <a:ext cx="3205997" cy="5143499"/>
          </a:xfrm>
          <a:custGeom>
            <a:avLst/>
            <a:gdLst>
              <a:gd name="connsiteX0" fmla="*/ 3054916 w 4274663"/>
              <a:gd name="connsiteY0" fmla="*/ 0 h 6857999"/>
              <a:gd name="connsiteX1" fmla="*/ 4274663 w 4274663"/>
              <a:gd name="connsiteY1" fmla="*/ 0 h 6857999"/>
              <a:gd name="connsiteX2" fmla="*/ 4274663 w 4274663"/>
              <a:gd name="connsiteY2" fmla="*/ 6857999 h 6857999"/>
              <a:gd name="connsiteX3" fmla="*/ 0 w 4274663"/>
              <a:gd name="connsiteY3" fmla="*/ 6857999 h 6857999"/>
              <a:gd name="connsiteX4" fmla="*/ 0 w 4274663"/>
              <a:gd name="connsiteY4" fmla="*/ 3050354 h 6857999"/>
              <a:gd name="connsiteX5" fmla="*/ 996946 w 4274663"/>
              <a:gd name="connsiteY5" fmla="*/ 2055791 h 6857999"/>
              <a:gd name="connsiteX6" fmla="*/ 995977 w 4274663"/>
              <a:gd name="connsiteY6" fmla="*/ 2055791 h 6857999"/>
              <a:gd name="connsiteX7" fmla="*/ 1229664 w 4274663"/>
              <a:gd name="connsiteY7" fmla="*/ 1822663 h 6857999"/>
              <a:gd name="connsiteX8" fmla="*/ 1229672 w 4274663"/>
              <a:gd name="connsiteY8" fmla="*/ 1822662 h 6857999"/>
              <a:gd name="connsiteX9" fmla="*/ 2302478 w 4274663"/>
              <a:gd name="connsiteY9" fmla="*/ 752422 h 6857999"/>
              <a:gd name="connsiteX10" fmla="*/ 2301510 w 4274663"/>
              <a:gd name="connsiteY10" fmla="*/ 752421 h 6857999"/>
              <a:gd name="connsiteX11" fmla="*/ 2535196 w 4274663"/>
              <a:gd name="connsiteY11" fmla="*/ 519294 h 6857999"/>
              <a:gd name="connsiteX12" fmla="*/ 2534378 w 4274663"/>
              <a:gd name="connsiteY12" fmla="*/ 519293 h 6857999"/>
              <a:gd name="connsiteX13" fmla="*/ 3054916 w 4274663"/>
              <a:gd name="connsiteY13"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4663" h="6857999">
                <a:moveTo>
                  <a:pt x="3054916" y="0"/>
                </a:moveTo>
                <a:lnTo>
                  <a:pt x="4274663" y="0"/>
                </a:lnTo>
                <a:lnTo>
                  <a:pt x="4274663" y="6857999"/>
                </a:lnTo>
                <a:lnTo>
                  <a:pt x="0" y="6857999"/>
                </a:lnTo>
                <a:lnTo>
                  <a:pt x="0" y="3050354"/>
                </a:lnTo>
                <a:lnTo>
                  <a:pt x="996946" y="2055791"/>
                </a:lnTo>
                <a:lnTo>
                  <a:pt x="995977" y="2055791"/>
                </a:lnTo>
                <a:lnTo>
                  <a:pt x="1229664" y="1822663"/>
                </a:lnTo>
                <a:cubicBezTo>
                  <a:pt x="1229667" y="1822663"/>
                  <a:pt x="1229669" y="1822662"/>
                  <a:pt x="1229672" y="1822662"/>
                </a:cubicBezTo>
                <a:lnTo>
                  <a:pt x="2302478" y="752422"/>
                </a:lnTo>
                <a:lnTo>
                  <a:pt x="2301510" y="752421"/>
                </a:lnTo>
                <a:lnTo>
                  <a:pt x="2535196" y="519294"/>
                </a:lnTo>
                <a:lnTo>
                  <a:pt x="2534378" y="519293"/>
                </a:lnTo>
                <a:lnTo>
                  <a:pt x="3054916" y="0"/>
                </a:lnTo>
                <a:close/>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56" name="Hospital_E91D" title="Icon of a first-aid box">
            <a:extLst>
              <a:ext uri="{FF2B5EF4-FFF2-40B4-BE49-F238E27FC236}">
                <a16:creationId xmlns:a16="http://schemas.microsoft.com/office/drawing/2014/main" id="{D87511C0-EE70-4397-8A67-1996537CAE0E}"/>
              </a:ext>
            </a:extLst>
          </p:cNvPr>
          <p:cNvSpPr>
            <a:spLocks noChangeAspect="1" noEditPoints="1"/>
          </p:cNvSpPr>
          <p:nvPr/>
        </p:nvSpPr>
        <p:spPr bwMode="auto">
          <a:xfrm>
            <a:off x="3336813" y="2346510"/>
            <a:ext cx="259822" cy="225241"/>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58" name="graph_4" title="Icon of a pie chart">
            <a:extLst>
              <a:ext uri="{FF2B5EF4-FFF2-40B4-BE49-F238E27FC236}">
                <a16:creationId xmlns:a16="http://schemas.microsoft.com/office/drawing/2014/main" id="{C95BB719-EEA8-4AF1-BE04-3235CC517557}"/>
              </a:ext>
            </a:extLst>
          </p:cNvPr>
          <p:cNvSpPr>
            <a:spLocks noChangeAspect="1" noEditPoints="1"/>
          </p:cNvSpPr>
          <p:nvPr/>
        </p:nvSpPr>
        <p:spPr bwMode="auto">
          <a:xfrm>
            <a:off x="368364" y="2335794"/>
            <a:ext cx="236935" cy="235956"/>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675">
              <a:gradFill>
                <a:gsLst>
                  <a:gs pos="0">
                    <a:srgbClr val="505050"/>
                  </a:gs>
                  <a:gs pos="100000">
                    <a:srgbClr val="505050"/>
                  </a:gs>
                </a:gsLst>
              </a:gradFill>
            </a:endParaRPr>
          </a:p>
        </p:txBody>
      </p:sp>
      <p:sp>
        <p:nvSpPr>
          <p:cNvPr id="59" name="Arrow: Right 58">
            <a:extLst>
              <a:ext uri="{FF2B5EF4-FFF2-40B4-BE49-F238E27FC236}">
                <a16:creationId xmlns:a16="http://schemas.microsoft.com/office/drawing/2014/main" id="{CA95A8F9-8419-4D4F-8312-BDDA37EBEEB2}"/>
              </a:ext>
            </a:extLst>
          </p:cNvPr>
          <p:cNvSpPr/>
          <p:nvPr/>
        </p:nvSpPr>
        <p:spPr bwMode="auto">
          <a:xfrm>
            <a:off x="4423608" y="1929536"/>
            <a:ext cx="1598701" cy="421611"/>
          </a:xfrm>
          <a:prstGeom prst="rightArrow">
            <a:avLst/>
          </a:prstGeom>
          <a:solidFill>
            <a:schemeClr val="accent1"/>
          </a:solidFill>
          <a:ln w="6350">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none" lIns="68580" tIns="34290" rIns="68580" bIns="34290" numCol="1" rtlCol="0" anchor="ctr" anchorCtr="0" compatLnSpc="1">
            <a:prstTxWarp prst="textNoShape">
              <a:avLst/>
            </a:prstTxWarp>
            <a:noAutofit/>
          </a:bodyPr>
          <a:lstStyle/>
          <a:p>
            <a:pPr defTabSz="914378">
              <a:defRPr/>
            </a:pPr>
            <a:r>
              <a:rPr lang="en-US" sz="900" u="sng">
                <a:solidFill>
                  <a:srgbClr val="0070C0"/>
                </a:solidFill>
                <a:latin typeface="Segoe UI Light"/>
                <a:hlinkClick r:id="rId6" invalidUrl="https:///">
                  <a:extLst>
                    <a:ext uri="{A12FA001-AC4F-418D-AE19-62706E023703}">
                      <ahyp:hlinkClr xmlns:ahyp="http://schemas.microsoft.com/office/drawing/2018/hyperlinkcolor" val="tx"/>
                    </a:ext>
                  </a:extLst>
                </a:hlinkClick>
              </a:rPr>
              <a:t>https://</a:t>
            </a:r>
            <a:r>
              <a:rPr lang="en-US" sz="900" u="sng">
                <a:solidFill>
                  <a:schemeClr val="tx1"/>
                </a:solidFill>
                <a:latin typeface="Segoe UI Light"/>
              </a:rPr>
              <a:t>flow.microsoft.com</a:t>
            </a:r>
          </a:p>
        </p:txBody>
      </p:sp>
      <p:sp>
        <p:nvSpPr>
          <p:cNvPr id="60" name="Freeform: Shape 59">
            <a:extLst>
              <a:ext uri="{FF2B5EF4-FFF2-40B4-BE49-F238E27FC236}">
                <a16:creationId xmlns:a16="http://schemas.microsoft.com/office/drawing/2014/main" id="{9539CF3F-4B43-4C41-B92C-A3B6C4A6F452}"/>
              </a:ext>
            </a:extLst>
          </p:cNvPr>
          <p:cNvSpPr/>
          <p:nvPr/>
        </p:nvSpPr>
        <p:spPr bwMode="auto">
          <a:xfrm>
            <a:off x="0" y="1174550"/>
            <a:ext cx="6986588" cy="731691"/>
          </a:xfrm>
          <a:custGeom>
            <a:avLst/>
            <a:gdLst>
              <a:gd name="connsiteX0" fmla="*/ 0 w 9404220"/>
              <a:gd name="connsiteY0" fmla="*/ 0 h 984885"/>
              <a:gd name="connsiteX1" fmla="*/ 9404220 w 9404220"/>
              <a:gd name="connsiteY1" fmla="*/ 0 h 984885"/>
              <a:gd name="connsiteX2" fmla="*/ 9147008 w 9404220"/>
              <a:gd name="connsiteY2" fmla="*/ 256597 h 984885"/>
              <a:gd name="connsiteX3" fmla="*/ 9147000 w 9404220"/>
              <a:gd name="connsiteY3" fmla="*/ 256598 h 984885"/>
              <a:gd name="connsiteX4" fmla="*/ 8913313 w 9404220"/>
              <a:gd name="connsiteY4" fmla="*/ 489726 h 984885"/>
              <a:gd name="connsiteX5" fmla="*/ 8914282 w 9404220"/>
              <a:gd name="connsiteY5" fmla="*/ 489726 h 984885"/>
              <a:gd name="connsiteX6" fmla="*/ 8417937 w 9404220"/>
              <a:gd name="connsiteY6" fmla="*/ 984885 h 984885"/>
              <a:gd name="connsiteX7" fmla="*/ 0 w 9404220"/>
              <a:gd name="connsiteY7" fmla="*/ 984885 h 984885"/>
              <a:gd name="connsiteX8" fmla="*/ 0 w 9404220"/>
              <a:gd name="connsiteY8" fmla="*/ 0 h 98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04220" h="984885">
                <a:moveTo>
                  <a:pt x="0" y="0"/>
                </a:moveTo>
                <a:lnTo>
                  <a:pt x="9404220" y="0"/>
                </a:lnTo>
                <a:lnTo>
                  <a:pt x="9147008" y="256597"/>
                </a:lnTo>
                <a:cubicBezTo>
                  <a:pt x="9147005" y="256597"/>
                  <a:pt x="9147003" y="256598"/>
                  <a:pt x="9147000" y="256598"/>
                </a:cubicBezTo>
                <a:lnTo>
                  <a:pt x="8913313" y="489726"/>
                </a:lnTo>
                <a:lnTo>
                  <a:pt x="8914282" y="489726"/>
                </a:lnTo>
                <a:lnTo>
                  <a:pt x="8417937" y="984885"/>
                </a:lnTo>
                <a:lnTo>
                  <a:pt x="0" y="984885"/>
                </a:lnTo>
                <a:lnTo>
                  <a:pt x="0" y="0"/>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34290" rIns="480060" bIns="34290" numCol="1" spcCol="0" rtlCol="0" fromWordArt="0" anchor="ctr" anchorCtr="0" forceAA="0" compatLnSpc="1">
            <a:prstTxWarp prst="textNoShape">
              <a:avLst/>
            </a:prstTxWarp>
            <a:noAutofit/>
          </a:bodyPr>
          <a:lstStyle/>
          <a:p>
            <a:pPr defTabSz="699354" fontAlgn="base">
              <a:spcBef>
                <a:spcPct val="0"/>
              </a:spcBef>
              <a:spcAft>
                <a:spcPct val="0"/>
              </a:spcAft>
            </a:pPr>
            <a:r>
              <a:rPr lang="en-US" sz="1500">
                <a:solidFill>
                  <a:schemeClr val="bg1"/>
                </a:solidFill>
                <a:cs typeface="Segoe UI Semilight"/>
              </a:rPr>
              <a:t>Flow Makers and Administrators can view details for each flow within their scope, for last 7, 14, 28 days with data refreshed every</a:t>
            </a:r>
            <a:br>
              <a:rPr lang="en-US" sz="1500">
                <a:solidFill>
                  <a:schemeClr val="bg1"/>
                </a:solidFill>
                <a:cs typeface="Segoe UI Semilight"/>
              </a:rPr>
            </a:br>
            <a:r>
              <a:rPr lang="en-US" sz="1500">
                <a:solidFill>
                  <a:schemeClr val="bg1"/>
                </a:solidFill>
                <a:cs typeface="Segoe UI Semilight"/>
              </a:rPr>
              <a:t>4-6 hours</a:t>
            </a:r>
          </a:p>
        </p:txBody>
      </p:sp>
    </p:spTree>
    <p:extLst>
      <p:ext uri="{BB962C8B-B14F-4D97-AF65-F5344CB8AC3E}">
        <p14:creationId xmlns:p14="http://schemas.microsoft.com/office/powerpoint/2010/main" val="2475551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CD49DF8-0C0D-4159-B4D6-7DE535F6C8F0}"/>
              </a:ext>
            </a:extLst>
          </p:cNvPr>
          <p:cNvSpPr/>
          <p:nvPr/>
        </p:nvSpPr>
        <p:spPr bwMode="auto">
          <a:xfrm>
            <a:off x="2449519" y="355897"/>
            <a:ext cx="6694481" cy="1053239"/>
          </a:xfrm>
          <a:custGeom>
            <a:avLst/>
            <a:gdLst>
              <a:gd name="connsiteX0" fmla="*/ 1404319 w 8925975"/>
              <a:gd name="connsiteY0" fmla="*/ 0 h 1404319"/>
              <a:gd name="connsiteX1" fmla="*/ 1861520 w 8925975"/>
              <a:gd name="connsiteY1" fmla="*/ 0 h 1404319"/>
              <a:gd name="connsiteX2" fmla="*/ 8468774 w 8925975"/>
              <a:gd name="connsiteY2" fmla="*/ 0 h 1404319"/>
              <a:gd name="connsiteX3" fmla="*/ 8925975 w 8925975"/>
              <a:gd name="connsiteY3" fmla="*/ 0 h 1404319"/>
              <a:gd name="connsiteX4" fmla="*/ 8925975 w 8925975"/>
              <a:gd name="connsiteY4" fmla="*/ 1404319 h 1404319"/>
              <a:gd name="connsiteX5" fmla="*/ 8468774 w 8925975"/>
              <a:gd name="connsiteY5" fmla="*/ 1404319 h 1404319"/>
              <a:gd name="connsiteX6" fmla="*/ 457201 w 8925975"/>
              <a:gd name="connsiteY6" fmla="*/ 1404319 h 1404319"/>
              <a:gd name="connsiteX7" fmla="*/ 0 w 8925975"/>
              <a:gd name="connsiteY7" fmla="*/ 1404319 h 140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25975" h="1404319">
                <a:moveTo>
                  <a:pt x="1404319" y="0"/>
                </a:moveTo>
                <a:lnTo>
                  <a:pt x="1861520" y="0"/>
                </a:lnTo>
                <a:lnTo>
                  <a:pt x="8468774" y="0"/>
                </a:lnTo>
                <a:lnTo>
                  <a:pt x="8925975" y="0"/>
                </a:lnTo>
                <a:lnTo>
                  <a:pt x="8925975" y="1404319"/>
                </a:lnTo>
                <a:lnTo>
                  <a:pt x="8468774" y="1404319"/>
                </a:lnTo>
                <a:lnTo>
                  <a:pt x="457201" y="1404319"/>
                </a:lnTo>
                <a:lnTo>
                  <a:pt x="0" y="140431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1396A524-E0FE-4495-993E-9E9063B8120E}"/>
              </a:ext>
            </a:extLst>
          </p:cNvPr>
          <p:cNvGrpSpPr/>
          <p:nvPr/>
        </p:nvGrpSpPr>
        <p:grpSpPr>
          <a:xfrm>
            <a:off x="1654340" y="3013186"/>
            <a:ext cx="7071167" cy="1300311"/>
            <a:chOff x="1045004" y="4240015"/>
            <a:chExt cx="9428222" cy="1733748"/>
          </a:xfrm>
        </p:grpSpPr>
        <p:pic>
          <p:nvPicPr>
            <p:cNvPr id="24" name="Picture 23">
              <a:extLst>
                <a:ext uri="{FF2B5EF4-FFF2-40B4-BE49-F238E27FC236}">
                  <a16:creationId xmlns:a16="http://schemas.microsoft.com/office/drawing/2014/main" id="{73F4F7E5-26BF-4156-9EEA-F9B449A17DB3}"/>
                </a:ext>
              </a:extLst>
            </p:cNvPr>
            <p:cNvPicPr>
              <a:picLocks noChangeAspect="1"/>
            </p:cNvPicPr>
            <p:nvPr/>
          </p:nvPicPr>
          <p:blipFill>
            <a:blip r:embed="rId3"/>
            <a:stretch>
              <a:fillRect/>
            </a:stretch>
          </p:blipFill>
          <p:spPr>
            <a:xfrm>
              <a:off x="1045004" y="4240015"/>
              <a:ext cx="551040" cy="551040"/>
            </a:xfrm>
            <a:prstGeom prst="rect">
              <a:avLst/>
            </a:prstGeom>
          </p:spPr>
        </p:pic>
        <p:pic>
          <p:nvPicPr>
            <p:cNvPr id="45" name="Picture 44">
              <a:extLst>
                <a:ext uri="{FF2B5EF4-FFF2-40B4-BE49-F238E27FC236}">
                  <a16:creationId xmlns:a16="http://schemas.microsoft.com/office/drawing/2014/main" id="{65F1E7E9-3713-4414-ABCE-440AA16212E6}"/>
                </a:ext>
              </a:extLst>
            </p:cNvPr>
            <p:cNvPicPr>
              <a:picLocks noChangeAspect="1"/>
            </p:cNvPicPr>
            <p:nvPr/>
          </p:nvPicPr>
          <p:blipFill>
            <a:blip r:embed="rId4"/>
            <a:stretch>
              <a:fillRect/>
            </a:stretch>
          </p:blipFill>
          <p:spPr>
            <a:xfrm>
              <a:off x="1045004" y="5422723"/>
              <a:ext cx="551040" cy="551040"/>
            </a:xfrm>
            <a:prstGeom prst="rect">
              <a:avLst/>
            </a:prstGeom>
          </p:spPr>
        </p:pic>
        <p:pic>
          <p:nvPicPr>
            <p:cNvPr id="46" name="Picture 45">
              <a:extLst>
                <a:ext uri="{FF2B5EF4-FFF2-40B4-BE49-F238E27FC236}">
                  <a16:creationId xmlns:a16="http://schemas.microsoft.com/office/drawing/2014/main" id="{F8C6F5B9-DDAB-42C0-9376-CFEFBD6F8020}"/>
                </a:ext>
              </a:extLst>
            </p:cNvPr>
            <p:cNvPicPr>
              <a:picLocks noChangeAspect="1"/>
            </p:cNvPicPr>
            <p:nvPr/>
          </p:nvPicPr>
          <p:blipFill>
            <a:blip r:embed="rId5"/>
            <a:stretch>
              <a:fillRect/>
            </a:stretch>
          </p:blipFill>
          <p:spPr>
            <a:xfrm>
              <a:off x="6936152" y="5422723"/>
              <a:ext cx="551040" cy="551040"/>
            </a:xfrm>
            <a:prstGeom prst="rect">
              <a:avLst/>
            </a:prstGeom>
          </p:spPr>
        </p:pic>
        <p:pic>
          <p:nvPicPr>
            <p:cNvPr id="47" name="Picture 46">
              <a:extLst>
                <a:ext uri="{FF2B5EF4-FFF2-40B4-BE49-F238E27FC236}">
                  <a16:creationId xmlns:a16="http://schemas.microsoft.com/office/drawing/2014/main" id="{9552D9FD-2149-48D6-A900-759CF8B8B82F}"/>
                </a:ext>
              </a:extLst>
            </p:cNvPr>
            <p:cNvPicPr>
              <a:picLocks noChangeAspect="1"/>
            </p:cNvPicPr>
            <p:nvPr/>
          </p:nvPicPr>
          <p:blipFill>
            <a:blip r:embed="rId6"/>
            <a:stretch>
              <a:fillRect/>
            </a:stretch>
          </p:blipFill>
          <p:spPr>
            <a:xfrm>
              <a:off x="6936152" y="4240015"/>
              <a:ext cx="551040" cy="551040"/>
            </a:xfrm>
            <a:prstGeom prst="rect">
              <a:avLst/>
            </a:prstGeom>
          </p:spPr>
        </p:pic>
        <p:sp>
          <p:nvSpPr>
            <p:cNvPr id="48" name="TextBox 47">
              <a:extLst>
                <a:ext uri="{FF2B5EF4-FFF2-40B4-BE49-F238E27FC236}">
                  <a16:creationId xmlns:a16="http://schemas.microsoft.com/office/drawing/2014/main" id="{93C20B11-81A9-4713-A2AD-2C8BD89B2C66}"/>
                </a:ext>
              </a:extLst>
            </p:cNvPr>
            <p:cNvSpPr txBox="1"/>
            <p:nvPr/>
          </p:nvSpPr>
          <p:spPr>
            <a:xfrm>
              <a:off x="7639049" y="4377036"/>
              <a:ext cx="2383539" cy="276999"/>
            </a:xfrm>
            <a:prstGeom prst="rect">
              <a:avLst/>
            </a:prstGeom>
            <a:noFill/>
          </p:spPr>
          <p:txBody>
            <a:bodyPr wrap="square" lIns="0" tIns="0" rIns="0" bIns="0" rtlCol="0">
              <a:spAutoFit/>
            </a:bodyPr>
            <a:lstStyle/>
            <a:p>
              <a:r>
                <a:rPr lang="en-US" sz="1350" dirty="0"/>
                <a:t>Power Apps for Admins</a:t>
              </a:r>
            </a:p>
          </p:txBody>
        </p:sp>
        <p:sp>
          <p:nvSpPr>
            <p:cNvPr id="49" name="TextBox 48">
              <a:extLst>
                <a:ext uri="{FF2B5EF4-FFF2-40B4-BE49-F238E27FC236}">
                  <a16:creationId xmlns:a16="http://schemas.microsoft.com/office/drawing/2014/main" id="{7723DFFB-3A94-4093-B507-A5EF4274B5B2}"/>
                </a:ext>
              </a:extLst>
            </p:cNvPr>
            <p:cNvSpPr txBox="1"/>
            <p:nvPr/>
          </p:nvSpPr>
          <p:spPr>
            <a:xfrm>
              <a:off x="7639051" y="5559744"/>
              <a:ext cx="2834175" cy="276999"/>
            </a:xfrm>
            <a:prstGeom prst="rect">
              <a:avLst/>
            </a:prstGeom>
            <a:noFill/>
          </p:spPr>
          <p:txBody>
            <a:bodyPr wrap="square" lIns="0" tIns="0" rIns="0" bIns="0" rtlCol="0">
              <a:spAutoFit/>
            </a:bodyPr>
            <a:lstStyle/>
            <a:p>
              <a:r>
                <a:rPr lang="en-US" sz="1350"/>
                <a:t>Power Apps for App Makers</a:t>
              </a:r>
            </a:p>
          </p:txBody>
        </p:sp>
        <p:sp>
          <p:nvSpPr>
            <p:cNvPr id="50" name="TextBox 49">
              <a:extLst>
                <a:ext uri="{FF2B5EF4-FFF2-40B4-BE49-F238E27FC236}">
                  <a16:creationId xmlns:a16="http://schemas.microsoft.com/office/drawing/2014/main" id="{BF9246BB-68ED-4217-9216-C9F2F49EC985}"/>
                </a:ext>
              </a:extLst>
            </p:cNvPr>
            <p:cNvSpPr txBox="1"/>
            <p:nvPr/>
          </p:nvSpPr>
          <p:spPr>
            <a:xfrm>
              <a:off x="1748289" y="4377036"/>
              <a:ext cx="2730940" cy="276999"/>
            </a:xfrm>
            <a:prstGeom prst="rect">
              <a:avLst/>
            </a:prstGeom>
            <a:noFill/>
          </p:spPr>
          <p:txBody>
            <a:bodyPr wrap="square" lIns="0" tIns="0" rIns="0" bIns="0" rtlCol="0">
              <a:spAutoFit/>
            </a:bodyPr>
            <a:lstStyle/>
            <a:p>
              <a:r>
                <a:rPr lang="en-US" sz="1350"/>
                <a:t>Power Platform for Admins</a:t>
              </a:r>
            </a:p>
          </p:txBody>
        </p:sp>
        <p:sp>
          <p:nvSpPr>
            <p:cNvPr id="51" name="TextBox 50">
              <a:extLst>
                <a:ext uri="{FF2B5EF4-FFF2-40B4-BE49-F238E27FC236}">
                  <a16:creationId xmlns:a16="http://schemas.microsoft.com/office/drawing/2014/main" id="{CB429185-E4D9-4887-B806-9C4B9B8FE34D}"/>
                </a:ext>
              </a:extLst>
            </p:cNvPr>
            <p:cNvSpPr txBox="1"/>
            <p:nvPr/>
          </p:nvSpPr>
          <p:spPr>
            <a:xfrm>
              <a:off x="1748289" y="5559744"/>
              <a:ext cx="3792192" cy="276999"/>
            </a:xfrm>
            <a:prstGeom prst="rect">
              <a:avLst/>
            </a:prstGeom>
            <a:noFill/>
          </p:spPr>
          <p:txBody>
            <a:bodyPr wrap="square" lIns="0" tIns="0" rIns="0" bIns="0" rtlCol="0">
              <a:spAutoFit/>
            </a:bodyPr>
            <a:lstStyle/>
            <a:p>
              <a:r>
                <a:rPr lang="en-US" sz="1350"/>
                <a:t>Power Automate - Flow Management</a:t>
              </a:r>
            </a:p>
          </p:txBody>
        </p:sp>
      </p:grpSp>
      <p:grpSp>
        <p:nvGrpSpPr>
          <p:cNvPr id="52" name="Group 51">
            <a:extLst>
              <a:ext uri="{FF2B5EF4-FFF2-40B4-BE49-F238E27FC236}">
                <a16:creationId xmlns:a16="http://schemas.microsoft.com/office/drawing/2014/main" id="{8955D91A-A219-4471-8C13-558AD9DA019A}"/>
              </a:ext>
            </a:extLst>
          </p:cNvPr>
          <p:cNvGrpSpPr/>
          <p:nvPr/>
        </p:nvGrpSpPr>
        <p:grpSpPr>
          <a:xfrm flipH="1">
            <a:off x="0" y="3873593"/>
            <a:ext cx="1419225" cy="1269907"/>
            <a:chOff x="10247693" y="5118256"/>
            <a:chExt cx="1944307" cy="1739744"/>
          </a:xfrm>
        </p:grpSpPr>
        <p:sp>
          <p:nvSpPr>
            <p:cNvPr id="53" name="Freeform: Shape 52">
              <a:extLst>
                <a:ext uri="{FF2B5EF4-FFF2-40B4-BE49-F238E27FC236}">
                  <a16:creationId xmlns:a16="http://schemas.microsoft.com/office/drawing/2014/main" id="{5D406041-E366-4A36-98B2-484A984854BC}"/>
                </a:ext>
              </a:extLst>
            </p:cNvPr>
            <p:cNvSpPr/>
            <p:nvPr/>
          </p:nvSpPr>
          <p:spPr bwMode="auto">
            <a:xfrm flipH="1">
              <a:off x="10247693" y="5118256"/>
              <a:ext cx="1944307" cy="1739744"/>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 name="connsiteX0" fmla="*/ 0 w 3236072"/>
                <a:gd name="connsiteY0" fmla="*/ 2895600 h 3047791"/>
                <a:gd name="connsiteX1" fmla="*/ 3236072 w 3236072"/>
                <a:gd name="connsiteY1" fmla="*/ 2895600 h 3047791"/>
                <a:gd name="connsiteX2" fmla="*/ 340474 w 3236072"/>
                <a:gd name="connsiteY2" fmla="*/ 0 h 3047791"/>
                <a:gd name="connsiteX3" fmla="*/ 0 w 3236072"/>
                <a:gd name="connsiteY3" fmla="*/ 340474 h 3047791"/>
                <a:gd name="connsiteX4" fmla="*/ 152191 w 3236072"/>
                <a:gd name="connsiteY4" fmla="*/ 3047791 h 3047791"/>
                <a:gd name="connsiteX0" fmla="*/ 3236072 w 3236072"/>
                <a:gd name="connsiteY0" fmla="*/ 2895600 h 3047791"/>
                <a:gd name="connsiteX1" fmla="*/ 340474 w 3236072"/>
                <a:gd name="connsiteY1" fmla="*/ 0 h 3047791"/>
                <a:gd name="connsiteX2" fmla="*/ 0 w 3236072"/>
                <a:gd name="connsiteY2" fmla="*/ 340474 h 3047791"/>
                <a:gd name="connsiteX3" fmla="*/ 152191 w 3236072"/>
                <a:gd name="connsiteY3" fmla="*/ 3047791 h 3047791"/>
                <a:gd name="connsiteX0" fmla="*/ 3236072 w 3236072"/>
                <a:gd name="connsiteY0" fmla="*/ 2895600 h 2895600"/>
                <a:gd name="connsiteX1" fmla="*/ 340474 w 3236072"/>
                <a:gd name="connsiteY1" fmla="*/ 0 h 2895600"/>
                <a:gd name="connsiteX2" fmla="*/ 0 w 3236072"/>
                <a:gd name="connsiteY2" fmla="*/ 340474 h 2895600"/>
              </a:gdLst>
              <a:ahLst/>
              <a:cxnLst>
                <a:cxn ang="0">
                  <a:pos x="connsiteX0" y="connsiteY0"/>
                </a:cxn>
                <a:cxn ang="0">
                  <a:pos x="connsiteX1" y="connsiteY1"/>
                </a:cxn>
                <a:cxn ang="0">
                  <a:pos x="connsiteX2" y="connsiteY2"/>
                </a:cxn>
              </a:cxnLst>
              <a:rect l="l" t="t" r="r" b="b"/>
              <a:pathLst>
                <a:path w="3236072" h="2895600">
                  <a:moveTo>
                    <a:pt x="3236072" y="2895600"/>
                  </a:moveTo>
                  <a:lnTo>
                    <a:pt x="340474" y="0"/>
                  </a:lnTo>
                  <a:lnTo>
                    <a:pt x="0" y="340474"/>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54" name="Freeform: Shape 53">
              <a:extLst>
                <a:ext uri="{FF2B5EF4-FFF2-40B4-BE49-F238E27FC236}">
                  <a16:creationId xmlns:a16="http://schemas.microsoft.com/office/drawing/2014/main" id="{0254A320-A798-42AF-ABFE-6E0B97574126}"/>
                </a:ext>
              </a:extLst>
            </p:cNvPr>
            <p:cNvSpPr/>
            <p:nvPr/>
          </p:nvSpPr>
          <p:spPr bwMode="auto">
            <a:xfrm flipH="1">
              <a:off x="10869993" y="5675085"/>
              <a:ext cx="1322005" cy="1182915"/>
            </a:xfrm>
            <a:custGeom>
              <a:avLst/>
              <a:gdLst>
                <a:gd name="connsiteX0" fmla="*/ 340474 w 3236072"/>
                <a:gd name="connsiteY0" fmla="*/ 0 h 2895600"/>
                <a:gd name="connsiteX1" fmla="*/ 0 w 3236072"/>
                <a:gd name="connsiteY1" fmla="*/ 340474 h 2895600"/>
                <a:gd name="connsiteX2" fmla="*/ 0 w 3236072"/>
                <a:gd name="connsiteY2" fmla="*/ 2895600 h 2895600"/>
                <a:gd name="connsiteX3" fmla="*/ 3236072 w 3236072"/>
                <a:gd name="connsiteY3" fmla="*/ 2895600 h 2895600"/>
              </a:gdLst>
              <a:ahLst/>
              <a:cxnLst>
                <a:cxn ang="0">
                  <a:pos x="connsiteX0" y="connsiteY0"/>
                </a:cxn>
                <a:cxn ang="0">
                  <a:pos x="connsiteX1" y="connsiteY1"/>
                </a:cxn>
                <a:cxn ang="0">
                  <a:pos x="connsiteX2" y="connsiteY2"/>
                </a:cxn>
                <a:cxn ang="0">
                  <a:pos x="connsiteX3" y="connsiteY3"/>
                </a:cxn>
              </a:cxnLst>
              <a:rect l="l" t="t" r="r" b="b"/>
              <a:pathLst>
                <a:path w="3236072" h="2895600">
                  <a:moveTo>
                    <a:pt x="340474" y="0"/>
                  </a:moveTo>
                  <a:lnTo>
                    <a:pt x="0" y="340474"/>
                  </a:lnTo>
                  <a:lnTo>
                    <a:pt x="0" y="2895600"/>
                  </a:lnTo>
                  <a:lnTo>
                    <a:pt x="3236072" y="2895600"/>
                  </a:lnTo>
                  <a:close/>
                </a:path>
              </a:pathLst>
            </a:custGeom>
            <a:solidFill>
              <a:schemeClr val="bg1">
                <a:lumMod val="75000"/>
                <a:alpha val="50000"/>
              </a:schemeClr>
            </a:solidFill>
            <a:ln w="4127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kern="0" err="1">
                <a:gradFill>
                  <a:gsLst>
                    <a:gs pos="0">
                      <a:srgbClr val="FFFFFF"/>
                    </a:gs>
                    <a:gs pos="100000">
                      <a:srgbClr val="FFFFFF"/>
                    </a:gs>
                  </a:gsLst>
                  <a:lin ang="5400000" scaled="0"/>
                </a:gradFill>
                <a:latin typeface="Segoe UI"/>
                <a:cs typeface="Segoe UI" pitchFamily="34" charset="0"/>
              </a:endParaRPr>
            </a:p>
          </p:txBody>
        </p:sp>
      </p:grpSp>
      <p:sp>
        <p:nvSpPr>
          <p:cNvPr id="55" name="Freeform: Shape 54">
            <a:extLst>
              <a:ext uri="{FF2B5EF4-FFF2-40B4-BE49-F238E27FC236}">
                <a16:creationId xmlns:a16="http://schemas.microsoft.com/office/drawing/2014/main" id="{453E645E-5933-4081-B67F-804BE4E35163}"/>
              </a:ext>
            </a:extLst>
          </p:cNvPr>
          <p:cNvSpPr/>
          <p:nvPr/>
        </p:nvSpPr>
        <p:spPr bwMode="auto">
          <a:xfrm>
            <a:off x="134214" y="-104775"/>
            <a:ext cx="3828186" cy="2739737"/>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no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cs typeface="Segoe UI" pitchFamily="34" charset="0"/>
            </a:endParaRPr>
          </a:p>
        </p:txBody>
      </p:sp>
      <p:sp>
        <p:nvSpPr>
          <p:cNvPr id="56" name="Freeform: Shape 55">
            <a:extLst>
              <a:ext uri="{FF2B5EF4-FFF2-40B4-BE49-F238E27FC236}">
                <a16:creationId xmlns:a16="http://schemas.microsoft.com/office/drawing/2014/main" id="{91488355-920F-48F2-888A-D57E325E32D8}"/>
              </a:ext>
            </a:extLst>
          </p:cNvPr>
          <p:cNvSpPr/>
          <p:nvPr/>
        </p:nvSpPr>
        <p:spPr bwMode="auto">
          <a:xfrm>
            <a:off x="1" y="-12502"/>
            <a:ext cx="3699257" cy="2647465"/>
          </a:xfrm>
          <a:custGeom>
            <a:avLst/>
            <a:gdLst>
              <a:gd name="connsiteX0" fmla="*/ 0 w 6562724"/>
              <a:gd name="connsiteY0" fmla="*/ 0 h 4696776"/>
              <a:gd name="connsiteX1" fmla="*/ 6562724 w 6562724"/>
              <a:gd name="connsiteY1" fmla="*/ 0 h 4696776"/>
              <a:gd name="connsiteX2" fmla="*/ 1865948 w 6562724"/>
              <a:gd name="connsiteY2" fmla="*/ 4696776 h 4696776"/>
              <a:gd name="connsiteX3" fmla="*/ 0 w 6562724"/>
              <a:gd name="connsiteY3" fmla="*/ 2830828 h 4696776"/>
            </a:gdLst>
            <a:ahLst/>
            <a:cxnLst>
              <a:cxn ang="0">
                <a:pos x="connsiteX0" y="connsiteY0"/>
              </a:cxn>
              <a:cxn ang="0">
                <a:pos x="connsiteX1" y="connsiteY1"/>
              </a:cxn>
              <a:cxn ang="0">
                <a:pos x="connsiteX2" y="connsiteY2"/>
              </a:cxn>
              <a:cxn ang="0">
                <a:pos x="connsiteX3" y="connsiteY3"/>
              </a:cxn>
            </a:cxnLst>
            <a:rect l="l" t="t" r="r" b="b"/>
            <a:pathLst>
              <a:path w="6562724" h="4696776">
                <a:moveTo>
                  <a:pt x="0" y="0"/>
                </a:moveTo>
                <a:lnTo>
                  <a:pt x="6562724" y="0"/>
                </a:lnTo>
                <a:lnTo>
                  <a:pt x="1865948" y="4696776"/>
                </a:lnTo>
                <a:lnTo>
                  <a:pt x="0" y="2830828"/>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57" name="Title 8">
            <a:extLst>
              <a:ext uri="{FF2B5EF4-FFF2-40B4-BE49-F238E27FC236}">
                <a16:creationId xmlns:a16="http://schemas.microsoft.com/office/drawing/2014/main" id="{7B2F4CAF-DE14-45E3-90AC-0CBD6578CEB0}"/>
              </a:ext>
            </a:extLst>
          </p:cNvPr>
          <p:cNvSpPr txBox="1">
            <a:spLocks/>
          </p:cNvSpPr>
          <p:nvPr/>
        </p:nvSpPr>
        <p:spPr>
          <a:xfrm>
            <a:off x="342900" y="352425"/>
            <a:ext cx="2193472" cy="1107996"/>
          </a:xfrm>
          <a:prstGeom prst="rect">
            <a:avLst/>
          </a:prstGeom>
          <a:noFill/>
        </p:spPr>
        <p:txBody>
          <a:bodyPr vert="horz" wrap="square" lIns="0" tIns="0" rIns="0" bIns="0" rtlCol="0" anchor="t">
            <a:spAutoFit/>
          </a:bodyPr>
          <a:lstStyle>
            <a:lvl1pPr algn="l" defTabSz="914367" rtl="0" eaLnBrk="1" latinLnBrk="0" hangingPunct="1">
              <a:lnSpc>
                <a:spcPct val="100000"/>
              </a:lnSpc>
              <a:spcBef>
                <a:spcPct val="0"/>
              </a:spcBef>
              <a:buNone/>
              <a:defRPr lang="en-US" sz="3200" b="0" strike="noStrike" kern="1200" cap="none" spc="-49" baseline="0">
                <a:ln w="3175">
                  <a:noFill/>
                </a:ln>
                <a:solidFill>
                  <a:schemeClr val="tx1"/>
                </a:solidFill>
                <a:effectLst/>
                <a:latin typeface="+mj-lt"/>
                <a:ea typeface="+mn-ea"/>
                <a:cs typeface="Segoe UI" pitchFamily="34" charset="0"/>
              </a:defRPr>
            </a:lvl1pPr>
          </a:lstStyle>
          <a:p>
            <a:r>
              <a:rPr lang="en-US" sz="1800" dirty="0">
                <a:solidFill>
                  <a:schemeClr val="bg1"/>
                </a:solidFill>
              </a:rPr>
              <a:t>Leverage automation tooling for audit process and</a:t>
            </a:r>
            <a:br>
              <a:rPr lang="en-US" sz="1800" dirty="0">
                <a:solidFill>
                  <a:schemeClr val="bg1"/>
                </a:solidFill>
              </a:rPr>
            </a:br>
            <a:r>
              <a:rPr lang="en-US" sz="1800" dirty="0">
                <a:solidFill>
                  <a:schemeClr val="bg1"/>
                </a:solidFill>
              </a:rPr>
              <a:t>reporting</a:t>
            </a:r>
            <a:endParaRPr lang="en-IN" sz="1800" dirty="0">
              <a:solidFill>
                <a:schemeClr val="bg1"/>
              </a:solidFill>
            </a:endParaRPr>
          </a:p>
        </p:txBody>
      </p:sp>
      <p:sp>
        <p:nvSpPr>
          <p:cNvPr id="58" name="TextBox 57">
            <a:extLst>
              <a:ext uri="{FF2B5EF4-FFF2-40B4-BE49-F238E27FC236}">
                <a16:creationId xmlns:a16="http://schemas.microsoft.com/office/drawing/2014/main" id="{4AB56562-40E3-4C27-B5D6-9C93EEDD846D}"/>
              </a:ext>
            </a:extLst>
          </p:cNvPr>
          <p:cNvSpPr txBox="1"/>
          <p:nvPr/>
        </p:nvSpPr>
        <p:spPr>
          <a:xfrm>
            <a:off x="2431377" y="1568432"/>
            <a:ext cx="6294128" cy="145424"/>
          </a:xfrm>
          <a:prstGeom prst="rect">
            <a:avLst/>
          </a:prstGeom>
          <a:noFill/>
        </p:spPr>
        <p:txBody>
          <a:bodyPr wrap="square" lIns="0" tIns="0" rIns="0" bIns="0" rtlCol="0">
            <a:spAutoFit/>
          </a:bodyPr>
          <a:lstStyle/>
          <a:p>
            <a:pPr marL="300038" indent="-214313">
              <a:lnSpc>
                <a:spcPct val="90000"/>
              </a:lnSpc>
              <a:spcBef>
                <a:spcPts val="900"/>
              </a:spcBef>
              <a:spcAft>
                <a:spcPts val="900"/>
              </a:spcAft>
              <a:buClr>
                <a:srgbClr val="000000"/>
              </a:buClr>
              <a:buBlip>
                <a:blip r:embed="rId7"/>
              </a:buBlip>
              <a:defRPr/>
            </a:pPr>
            <a:r>
              <a:rPr lang="en-US" sz="1050" dirty="0"/>
              <a:t>PowerShell Cmdlets - </a:t>
            </a:r>
            <a:r>
              <a:rPr lang="en-US" sz="1050" dirty="0">
                <a:hlinkClick r:id="rId8">
                  <a:extLst>
                    <a:ext uri="{A12FA001-AC4F-418D-AE19-62706E023703}">
                      <ahyp:hlinkClr xmlns:ahyp="http://schemas.microsoft.com/office/drawing/2018/hyperlinkcolor" val="tx"/>
                    </a:ext>
                  </a:extLst>
                </a:hlinkClick>
              </a:rPr>
              <a:t>aka.ms/</a:t>
            </a:r>
            <a:r>
              <a:rPr lang="en-US" sz="1050" dirty="0" err="1">
                <a:hlinkClick r:id="rId8">
                  <a:extLst>
                    <a:ext uri="{A12FA001-AC4F-418D-AE19-62706E023703}">
                      <ahyp:hlinkClr xmlns:ahyp="http://schemas.microsoft.com/office/drawing/2018/hyperlinkcolor" val="tx"/>
                    </a:ext>
                  </a:extLst>
                </a:hlinkClick>
              </a:rPr>
              <a:t>powerappspowershell</a:t>
            </a:r>
            <a:r>
              <a:rPr lang="en-US" sz="1050" dirty="0">
                <a:hlinkClick r:id="rId8">
                  <a:extLst>
                    <a:ext uri="{A12FA001-AC4F-418D-AE19-62706E023703}">
                      <ahyp:hlinkClr xmlns:ahyp="http://schemas.microsoft.com/office/drawing/2018/hyperlinkcolor" val="tx"/>
                    </a:ext>
                  </a:extLst>
                </a:hlinkClick>
              </a:rPr>
              <a:t> </a:t>
            </a:r>
            <a:endParaRPr lang="en-US" sz="1050" dirty="0"/>
          </a:p>
        </p:txBody>
      </p:sp>
      <p:sp>
        <p:nvSpPr>
          <p:cNvPr id="59" name="TextBox 58">
            <a:extLst>
              <a:ext uri="{FF2B5EF4-FFF2-40B4-BE49-F238E27FC236}">
                <a16:creationId xmlns:a16="http://schemas.microsoft.com/office/drawing/2014/main" id="{7C06C850-5A7F-4EAD-A57D-80F0C0FCB30F}"/>
              </a:ext>
            </a:extLst>
          </p:cNvPr>
          <p:cNvSpPr txBox="1"/>
          <p:nvPr/>
        </p:nvSpPr>
        <p:spPr>
          <a:xfrm>
            <a:off x="2107684" y="1873155"/>
            <a:ext cx="6762476" cy="323165"/>
          </a:xfrm>
          <a:prstGeom prst="rect">
            <a:avLst/>
          </a:prstGeom>
          <a:noFill/>
        </p:spPr>
        <p:txBody>
          <a:bodyPr wrap="square" lIns="0" tIns="0" rIns="0" bIns="0" rtlCol="0">
            <a:spAutoFit/>
          </a:bodyPr>
          <a:lstStyle/>
          <a:p>
            <a:pPr marL="300038" indent="-214313">
              <a:spcBef>
                <a:spcPts val="900"/>
              </a:spcBef>
              <a:spcAft>
                <a:spcPts val="900"/>
              </a:spcAft>
              <a:buClr>
                <a:srgbClr val="000000"/>
              </a:buClr>
              <a:buBlip>
                <a:blip r:embed="rId7"/>
              </a:buBlip>
              <a:defRPr/>
            </a:pPr>
            <a:r>
              <a:rPr lang="en-US" sz="1050" dirty="0"/>
              <a:t>Management connectors – Power Platform APIs in an accessible connector interface, provide admin access </a:t>
            </a:r>
            <a:br>
              <a:rPr lang="en-US" sz="1050" dirty="0"/>
            </a:br>
            <a:r>
              <a:rPr lang="en-US" sz="1050" dirty="0"/>
              <a:t>to resources</a:t>
            </a:r>
          </a:p>
        </p:txBody>
      </p:sp>
      <p:sp>
        <p:nvSpPr>
          <p:cNvPr id="62" name="TextBox 61">
            <a:extLst>
              <a:ext uri="{FF2B5EF4-FFF2-40B4-BE49-F238E27FC236}">
                <a16:creationId xmlns:a16="http://schemas.microsoft.com/office/drawing/2014/main" id="{D841C223-9CE6-46EF-9D34-5E102A15D453}"/>
              </a:ext>
            </a:extLst>
          </p:cNvPr>
          <p:cNvSpPr txBox="1"/>
          <p:nvPr/>
        </p:nvSpPr>
        <p:spPr>
          <a:xfrm>
            <a:off x="3546119" y="562318"/>
            <a:ext cx="5281613" cy="161583"/>
          </a:xfrm>
          <a:prstGeom prst="rect">
            <a:avLst/>
          </a:prstGeom>
          <a:noFill/>
        </p:spPr>
        <p:txBody>
          <a:bodyPr wrap="square" lIns="0" tIns="0" rIns="0" bIns="0">
            <a:spAutoFit/>
          </a:bodyPr>
          <a:lstStyle/>
          <a:p>
            <a:pPr defTabSz="699354" fontAlgn="base">
              <a:spcBef>
                <a:spcPts val="900"/>
              </a:spcBef>
              <a:spcAft>
                <a:spcPts val="900"/>
              </a:spcAft>
              <a:buClr>
                <a:srgbClr val="000000"/>
              </a:buClr>
            </a:pPr>
            <a:r>
              <a:rPr lang="en-US" sz="1050" dirty="0">
                <a:latin typeface="+mj-lt"/>
                <a:cs typeface="Segoe UI" pitchFamily="34" charset="0"/>
              </a:rPr>
              <a:t>Pull the metadata you need to build the custom reports you want</a:t>
            </a:r>
          </a:p>
        </p:txBody>
      </p:sp>
      <p:sp>
        <p:nvSpPr>
          <p:cNvPr id="63" name="TextBox 62">
            <a:extLst>
              <a:ext uri="{FF2B5EF4-FFF2-40B4-BE49-F238E27FC236}">
                <a16:creationId xmlns:a16="http://schemas.microsoft.com/office/drawing/2014/main" id="{DD1E307B-8C06-4AAB-A28F-E50F2420E9F6}"/>
              </a:ext>
            </a:extLst>
          </p:cNvPr>
          <p:cNvSpPr txBox="1"/>
          <p:nvPr/>
        </p:nvSpPr>
        <p:spPr>
          <a:xfrm>
            <a:off x="3205906" y="849924"/>
            <a:ext cx="5281613" cy="484748"/>
          </a:xfrm>
          <a:prstGeom prst="rect">
            <a:avLst/>
          </a:prstGeom>
          <a:noFill/>
        </p:spPr>
        <p:txBody>
          <a:bodyPr wrap="square" lIns="0" tIns="0" rIns="0" bIns="0">
            <a:spAutoFit/>
          </a:bodyPr>
          <a:lstStyle/>
          <a:p>
            <a:pPr defTabSz="699354" fontAlgn="base">
              <a:spcBef>
                <a:spcPts val="900"/>
              </a:spcBef>
              <a:spcAft>
                <a:spcPts val="900"/>
              </a:spcAft>
              <a:buClr>
                <a:srgbClr val="000000"/>
              </a:buClr>
            </a:pPr>
            <a:r>
              <a:rPr lang="en-US" sz="1050" dirty="0">
                <a:latin typeface="+mj-lt"/>
                <a:cs typeface="Segoe UI" pitchFamily="34" charset="0"/>
              </a:rPr>
              <a:t>Build the policies you need to implement administration + governance requirements. Use the management connectors to permit or restrict behavior based on your organization’s </a:t>
            </a:r>
            <a:r>
              <a:rPr lang="en-US" sz="1050" dirty="0" err="1">
                <a:latin typeface="+mj-lt"/>
                <a:cs typeface="Segoe UI" pitchFamily="34" charset="0"/>
              </a:rPr>
              <a:t>policie</a:t>
            </a:r>
            <a:endParaRPr lang="en-US" sz="1050" dirty="0">
              <a:latin typeface="+mj-lt"/>
              <a:cs typeface="Segoe UI" pitchFamily="34" charset="0"/>
            </a:endParaRPr>
          </a:p>
        </p:txBody>
      </p:sp>
      <p:sp>
        <p:nvSpPr>
          <p:cNvPr id="64" name="TextBox 63">
            <a:extLst>
              <a:ext uri="{FF2B5EF4-FFF2-40B4-BE49-F238E27FC236}">
                <a16:creationId xmlns:a16="http://schemas.microsoft.com/office/drawing/2014/main" id="{B959D2E2-4229-41E0-8419-117B09C89CC4}"/>
              </a:ext>
            </a:extLst>
          </p:cNvPr>
          <p:cNvSpPr txBox="1"/>
          <p:nvPr/>
        </p:nvSpPr>
        <p:spPr>
          <a:xfrm>
            <a:off x="1627290" y="2355879"/>
            <a:ext cx="7040219" cy="161583"/>
          </a:xfrm>
          <a:prstGeom prst="rect">
            <a:avLst/>
          </a:prstGeom>
          <a:noFill/>
        </p:spPr>
        <p:txBody>
          <a:bodyPr wrap="square" lIns="0" tIns="0" rIns="0" bIns="0" rtlCol="0">
            <a:spAutoFit/>
          </a:bodyPr>
          <a:lstStyle/>
          <a:p>
            <a:pPr marL="300038" indent="-214313">
              <a:spcBef>
                <a:spcPts val="900"/>
              </a:spcBef>
              <a:spcAft>
                <a:spcPts val="900"/>
              </a:spcAft>
              <a:buClr>
                <a:srgbClr val="000000"/>
              </a:buClr>
              <a:buBlip>
                <a:blip r:embed="rId7"/>
              </a:buBlip>
              <a:defRPr/>
            </a:pPr>
            <a:r>
              <a:rPr lang="en-US" sz="1050" dirty="0"/>
              <a:t>REST API – Leverage APIs directly from any programming language</a:t>
            </a:r>
          </a:p>
        </p:txBody>
      </p:sp>
    </p:spTree>
    <p:extLst>
      <p:ext uri="{BB962C8B-B14F-4D97-AF65-F5344CB8AC3E}">
        <p14:creationId xmlns:p14="http://schemas.microsoft.com/office/powerpoint/2010/main" val="3129417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0B6EFC1-03D9-4A03-9626-3A3D39E5107A}"/>
              </a:ext>
            </a:extLst>
          </p:cNvPr>
          <p:cNvSpPr/>
          <p:nvPr/>
        </p:nvSpPr>
        <p:spPr bwMode="auto">
          <a:xfrm>
            <a:off x="4832909" y="439341"/>
            <a:ext cx="4311092" cy="4704161"/>
          </a:xfrm>
          <a:custGeom>
            <a:avLst/>
            <a:gdLst>
              <a:gd name="connsiteX0" fmla="*/ 4761269 w 5748123"/>
              <a:gd name="connsiteY0" fmla="*/ 0 h 6272214"/>
              <a:gd name="connsiteX1" fmla="*/ 4777803 w 5748123"/>
              <a:gd name="connsiteY1" fmla="*/ 0 h 6272214"/>
              <a:gd name="connsiteX2" fmla="*/ 5748123 w 5748123"/>
              <a:gd name="connsiteY2" fmla="*/ 970320 h 6272214"/>
              <a:gd name="connsiteX3" fmla="*/ 5748123 w 5748123"/>
              <a:gd name="connsiteY3" fmla="*/ 6272214 h 6272214"/>
              <a:gd name="connsiteX4" fmla="*/ 1510942 w 5748123"/>
              <a:gd name="connsiteY4" fmla="*/ 6272214 h 6272214"/>
              <a:gd name="connsiteX5" fmla="*/ 0 w 5748123"/>
              <a:gd name="connsiteY5" fmla="*/ 4761271 h 627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8123" h="6272214">
                <a:moveTo>
                  <a:pt x="4761269" y="0"/>
                </a:moveTo>
                <a:lnTo>
                  <a:pt x="4777803" y="0"/>
                </a:lnTo>
                <a:lnTo>
                  <a:pt x="5748123" y="970320"/>
                </a:lnTo>
                <a:lnTo>
                  <a:pt x="5748123" y="6272214"/>
                </a:lnTo>
                <a:lnTo>
                  <a:pt x="1510942" y="6272214"/>
                </a:lnTo>
                <a:lnTo>
                  <a:pt x="0" y="4761271"/>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7B7D55F4-5536-4014-98E7-8E9D1C29ED6C}"/>
              </a:ext>
            </a:extLst>
          </p:cNvPr>
          <p:cNvSpPr>
            <a:spLocks noGrp="1"/>
          </p:cNvSpPr>
          <p:nvPr>
            <p:ph type="title"/>
          </p:nvPr>
        </p:nvSpPr>
        <p:spPr/>
        <p:txBody>
          <a:bodyPr/>
          <a:lstStyle/>
          <a:p>
            <a:r>
              <a:rPr lang="en-GB" dirty="0"/>
              <a:t>Cross Tenant Dashboard</a:t>
            </a:r>
          </a:p>
        </p:txBody>
      </p:sp>
      <p:sp>
        <p:nvSpPr>
          <p:cNvPr id="3" name="Content Placeholder 2">
            <a:extLst>
              <a:ext uri="{FF2B5EF4-FFF2-40B4-BE49-F238E27FC236}">
                <a16:creationId xmlns:a16="http://schemas.microsoft.com/office/drawing/2014/main" id="{1272ADBC-B3A7-44A9-B81B-48EE83D3627B}"/>
              </a:ext>
            </a:extLst>
          </p:cNvPr>
          <p:cNvSpPr>
            <a:spLocks noGrp="1"/>
          </p:cNvSpPr>
          <p:nvPr>
            <p:ph sz="quarter" idx="10"/>
          </p:nvPr>
        </p:nvSpPr>
        <p:spPr>
          <a:xfrm>
            <a:off x="441197" y="758398"/>
            <a:ext cx="8264129" cy="415498"/>
          </a:xfrm>
        </p:spPr>
        <p:txBody>
          <a:bodyPr/>
          <a:lstStyle/>
          <a:p>
            <a:r>
              <a:rPr lang="en-GB" sz="1400" dirty="0">
                <a:latin typeface="+mn-lt"/>
              </a:rPr>
              <a:t>Build using the </a:t>
            </a:r>
            <a:r>
              <a:rPr lang="en-GB" sz="1400" dirty="0" err="1">
                <a:latin typeface="+mn-lt"/>
              </a:rPr>
              <a:t>CoE</a:t>
            </a:r>
            <a:r>
              <a:rPr lang="en-GB" sz="1400" dirty="0">
                <a:latin typeface="+mn-lt"/>
              </a:rPr>
              <a:t> Starter Kit backed by telemetry from the O365 Activity Logging capabilities</a:t>
            </a:r>
          </a:p>
        </p:txBody>
      </p:sp>
      <p:pic>
        <p:nvPicPr>
          <p:cNvPr id="5" name="Picture 4">
            <a:extLst>
              <a:ext uri="{FF2B5EF4-FFF2-40B4-BE49-F238E27FC236}">
                <a16:creationId xmlns:a16="http://schemas.microsoft.com/office/drawing/2014/main" id="{58D01210-0463-44DC-B349-5FC239CA394D}"/>
              </a:ext>
            </a:extLst>
          </p:cNvPr>
          <p:cNvPicPr>
            <a:picLocks noChangeAspect="1"/>
          </p:cNvPicPr>
          <p:nvPr/>
        </p:nvPicPr>
        <p:blipFill>
          <a:blip r:embed="rId3"/>
          <a:stretch>
            <a:fillRect/>
          </a:stretch>
        </p:blipFill>
        <p:spPr>
          <a:xfrm>
            <a:off x="438674" y="1064535"/>
            <a:ext cx="7086600" cy="3901450"/>
          </a:xfrm>
          <a:prstGeom prst="rect">
            <a:avLst/>
          </a:prstGeom>
        </p:spPr>
      </p:pic>
      <p:sp>
        <p:nvSpPr>
          <p:cNvPr id="4" name="Diamond 164">
            <a:extLst>
              <a:ext uri="{FF2B5EF4-FFF2-40B4-BE49-F238E27FC236}">
                <a16:creationId xmlns:a16="http://schemas.microsoft.com/office/drawing/2014/main" id="{36D69386-81DA-476A-82D3-C75D74EE4195}"/>
              </a:ext>
            </a:extLst>
          </p:cNvPr>
          <p:cNvSpPr/>
          <p:nvPr/>
        </p:nvSpPr>
        <p:spPr bwMode="auto">
          <a:xfrm>
            <a:off x="7955425" y="-69565"/>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cap="flat" cmpd="sng" algn="ctr">
            <a:solidFill>
              <a:srgbClr val="742774"/>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
        <p:nvSpPr>
          <p:cNvPr id="8" name="Freeform: Shape 7">
            <a:extLst>
              <a:ext uri="{FF2B5EF4-FFF2-40B4-BE49-F238E27FC236}">
                <a16:creationId xmlns:a16="http://schemas.microsoft.com/office/drawing/2014/main" id="{294365F7-70F0-4DE2-82F7-18859A53626E}"/>
              </a:ext>
            </a:extLst>
          </p:cNvPr>
          <p:cNvSpPr/>
          <p:nvPr/>
        </p:nvSpPr>
        <p:spPr bwMode="auto">
          <a:xfrm>
            <a:off x="8947561" y="76129"/>
            <a:ext cx="392879" cy="533543"/>
          </a:xfrm>
          <a:custGeom>
            <a:avLst/>
            <a:gdLst>
              <a:gd name="connsiteX0" fmla="*/ 355696 w 523839"/>
              <a:gd name="connsiteY0" fmla="*/ 0 h 711391"/>
              <a:gd name="connsiteX1" fmla="*/ 523839 w 523839"/>
              <a:gd name="connsiteY1" fmla="*/ 168144 h 711391"/>
              <a:gd name="connsiteX2" fmla="*/ 523839 w 523839"/>
              <a:gd name="connsiteY2" fmla="*/ 543248 h 711391"/>
              <a:gd name="connsiteX3" fmla="*/ 355696 w 523839"/>
              <a:gd name="connsiteY3" fmla="*/ 711391 h 711391"/>
              <a:gd name="connsiteX4" fmla="*/ 0 w 523839"/>
              <a:gd name="connsiteY4" fmla="*/ 355696 h 711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39" h="711391">
                <a:moveTo>
                  <a:pt x="355696" y="0"/>
                </a:moveTo>
                <a:lnTo>
                  <a:pt x="523839" y="168144"/>
                </a:lnTo>
                <a:lnTo>
                  <a:pt x="523839" y="543248"/>
                </a:lnTo>
                <a:lnTo>
                  <a:pt x="355696" y="711391"/>
                </a:lnTo>
                <a:lnTo>
                  <a:pt x="0" y="355696"/>
                </a:lnTo>
                <a:close/>
              </a:path>
            </a:pathLst>
          </a:custGeom>
          <a:solidFill>
            <a:srgbClr val="E6E6E6"/>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IN" sz="1500" kern="0" err="1">
              <a:solidFill>
                <a:srgbClr val="000000"/>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54074779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C2897-1962-49A9-82E2-7F8ECA1FCA71}"/>
              </a:ext>
            </a:extLst>
          </p:cNvPr>
          <p:cNvSpPr>
            <a:spLocks noGrp="1"/>
          </p:cNvSpPr>
          <p:nvPr>
            <p:ph type="title"/>
          </p:nvPr>
        </p:nvSpPr>
        <p:spPr>
          <a:xfrm>
            <a:off x="366809" y="171452"/>
            <a:ext cx="8472312" cy="553998"/>
          </a:xfrm>
        </p:spPr>
        <p:txBody>
          <a:bodyPr/>
          <a:lstStyle/>
          <a:p>
            <a:r>
              <a:rPr lang="en-US" sz="4000">
                <a:solidFill>
                  <a:schemeClr val="tx1"/>
                </a:solidFill>
              </a:rPr>
              <a:t>Configure audit logs</a:t>
            </a:r>
          </a:p>
        </p:txBody>
      </p:sp>
      <p:sp>
        <p:nvSpPr>
          <p:cNvPr id="9" name="Text Placeholder 2">
            <a:extLst>
              <a:ext uri="{FF2B5EF4-FFF2-40B4-BE49-F238E27FC236}">
                <a16:creationId xmlns:a16="http://schemas.microsoft.com/office/drawing/2014/main" id="{0CE2D4B5-E5DB-4271-B410-7B91FC0A0E2D}"/>
              </a:ext>
            </a:extLst>
          </p:cNvPr>
          <p:cNvSpPr txBox="1">
            <a:spLocks/>
          </p:cNvSpPr>
          <p:nvPr/>
        </p:nvSpPr>
        <p:spPr>
          <a:xfrm>
            <a:off x="438150" y="915566"/>
            <a:ext cx="8263890" cy="664797"/>
          </a:xfrm>
          <a:prstGeom prst="rect">
            <a:avLst/>
          </a:prstGeom>
        </p:spPr>
        <p:txBody>
          <a:bodyPr vert="horz" wrap="square" lIns="0" tIns="0" rIns="0" bIns="0" rtlCol="0">
            <a:spAutoFit/>
          </a:bodyPr>
          <a:lstStyle>
            <a:lvl1pPr marL="460355" indent="-460355" algn="l" defTabSz="914325" rtl="0" eaLnBrk="1" latinLnBrk="0" hangingPunct="1">
              <a:lnSpc>
                <a:spcPct val="90000"/>
              </a:lnSpc>
              <a:spcBef>
                <a:spcPct val="20000"/>
              </a:spcBef>
              <a:buClr>
                <a:schemeClr val="tx1"/>
              </a:buClr>
              <a:buSzPct val="90000"/>
              <a:buFont typeface="Wingdings" pitchFamily="2" charset="2"/>
              <a:buChar char="§"/>
              <a:defRPr sz="3200" kern="1200" spc="-71" baseline="0">
                <a:gradFill>
                  <a:gsLst>
                    <a:gs pos="0">
                      <a:schemeClr val="tx1"/>
                    </a:gs>
                    <a:gs pos="86000">
                      <a:schemeClr val="tx1"/>
                    </a:gs>
                  </a:gsLst>
                  <a:lin ang="5400000" scaled="0"/>
                </a:gradFill>
                <a:latin typeface="+mn-lt"/>
                <a:ea typeface="+mn-ea"/>
                <a:cs typeface="+mn-cs"/>
              </a:defRPr>
            </a:lvl1pPr>
            <a:lvl2pPr marL="855628" indent="-395272" algn="l" defTabSz="914325" rtl="0" eaLnBrk="1" latinLnBrk="0" hangingPunct="1">
              <a:lnSpc>
                <a:spcPct val="90000"/>
              </a:lnSpc>
              <a:spcBef>
                <a:spcPct val="20000"/>
              </a:spcBef>
              <a:buClr>
                <a:schemeClr val="tx1"/>
              </a:buClr>
              <a:buSzPct val="90000"/>
              <a:buFont typeface="Wingdings" pitchFamily="2" charset="2"/>
              <a:buChar char="§"/>
              <a:defRPr sz="2800" kern="1200" spc="-71" baseline="0">
                <a:gradFill>
                  <a:gsLst>
                    <a:gs pos="0">
                      <a:schemeClr val="tx1"/>
                    </a:gs>
                    <a:gs pos="86000">
                      <a:schemeClr val="tx1"/>
                    </a:gs>
                  </a:gsLst>
                  <a:lin ang="5400000" scaled="0"/>
                </a:gradFill>
                <a:latin typeface="+mn-lt"/>
                <a:ea typeface="+mn-ea"/>
                <a:cs typeface="+mn-cs"/>
              </a:defRPr>
            </a:lvl2pPr>
            <a:lvl3pPr marL="1258836" indent="-403208" algn="l" defTabSz="914325" rtl="0" eaLnBrk="1" latinLnBrk="0" hangingPunct="1">
              <a:lnSpc>
                <a:spcPct val="90000"/>
              </a:lnSpc>
              <a:spcBef>
                <a:spcPct val="20000"/>
              </a:spcBef>
              <a:buClr>
                <a:schemeClr val="tx1"/>
              </a:buClr>
              <a:buSzPct val="90000"/>
              <a:buFont typeface="Wingdings" pitchFamily="2" charset="2"/>
              <a:buChar char="§"/>
              <a:defRPr sz="2400" kern="1200" spc="-71" baseline="0">
                <a:gradFill>
                  <a:gsLst>
                    <a:gs pos="0">
                      <a:schemeClr val="tx1"/>
                    </a:gs>
                    <a:gs pos="86000">
                      <a:schemeClr val="tx1"/>
                    </a:gs>
                  </a:gsLst>
                  <a:lin ang="5400000" scaled="0"/>
                </a:gradFill>
                <a:latin typeface="+mn-lt"/>
                <a:ea typeface="+mn-ea"/>
                <a:cs typeface="+mn-cs"/>
              </a:defRPr>
            </a:lvl3pPr>
            <a:lvl4pPr marL="1604896" indent="-346061"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4pPr>
            <a:lvl5pPr marL="1941432" indent="-336536" algn="l" defTabSz="914325" rtl="0" eaLnBrk="1" latinLnBrk="0" hangingPunct="1">
              <a:lnSpc>
                <a:spcPct val="90000"/>
              </a:lnSpc>
              <a:spcBef>
                <a:spcPct val="20000"/>
              </a:spcBef>
              <a:buClr>
                <a:schemeClr val="tx1"/>
              </a:buClr>
              <a:buSzPct val="90000"/>
              <a:buFont typeface="Wingdings" pitchFamily="2" charset="2"/>
              <a:buChar char="§"/>
              <a:defRPr sz="2000" kern="1200" spc="-71" baseline="0">
                <a:gradFill>
                  <a:gsLst>
                    <a:gs pos="0">
                      <a:schemeClr val="tx1"/>
                    </a:gs>
                    <a:gs pos="86000">
                      <a:schemeClr val="tx1"/>
                    </a:gs>
                  </a:gsLst>
                  <a:lin ang="5400000" scaled="0"/>
                </a:gradFill>
                <a:latin typeface="+mn-lt"/>
                <a:ea typeface="+mn-ea"/>
                <a:cs typeface="+mn-cs"/>
              </a:defRPr>
            </a:lvl5pPr>
            <a:lvl6pPr marL="2514395"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57"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20"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83" indent="-228581" algn="l" defTabSz="91432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2400" dirty="0"/>
              <a:t>Audit log data allows looking at activity that occurred in the platform</a:t>
            </a:r>
          </a:p>
        </p:txBody>
      </p:sp>
      <p:sp>
        <p:nvSpPr>
          <p:cNvPr id="5" name="Rectangle: Rounded Corners 4">
            <a:extLst>
              <a:ext uri="{FF2B5EF4-FFF2-40B4-BE49-F238E27FC236}">
                <a16:creationId xmlns:a16="http://schemas.microsoft.com/office/drawing/2014/main" id="{DA93DAE3-70F6-49EF-8B63-071728F43B98}"/>
              </a:ext>
            </a:extLst>
          </p:cNvPr>
          <p:cNvSpPr/>
          <p:nvPr/>
        </p:nvSpPr>
        <p:spPr bwMode="auto">
          <a:xfrm>
            <a:off x="323528" y="1851670"/>
            <a:ext cx="2448272" cy="108012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solidFill>
                  <a:schemeClr val="bg1"/>
                </a:solidFill>
              </a:rPr>
              <a:t>Office 365 </a:t>
            </a:r>
            <a:br>
              <a:rPr lang="en-US" sz="2000" dirty="0">
                <a:solidFill>
                  <a:schemeClr val="bg1"/>
                </a:solidFill>
              </a:rPr>
            </a:br>
            <a:r>
              <a:rPr lang="en-US" sz="2000" dirty="0">
                <a:solidFill>
                  <a:schemeClr val="bg1"/>
                </a:solidFill>
              </a:rPr>
              <a:t>Activity Logging</a:t>
            </a:r>
          </a:p>
        </p:txBody>
      </p:sp>
      <p:sp>
        <p:nvSpPr>
          <p:cNvPr id="6" name="Rectangle: Rounded Corners 5">
            <a:extLst>
              <a:ext uri="{FF2B5EF4-FFF2-40B4-BE49-F238E27FC236}">
                <a16:creationId xmlns:a16="http://schemas.microsoft.com/office/drawing/2014/main" id="{92955382-49F8-432D-AA96-77078D254D31}"/>
              </a:ext>
            </a:extLst>
          </p:cNvPr>
          <p:cNvSpPr/>
          <p:nvPr/>
        </p:nvSpPr>
        <p:spPr bwMode="auto">
          <a:xfrm>
            <a:off x="323528" y="3394058"/>
            <a:ext cx="2448272" cy="1080120"/>
          </a:xfrm>
          <a:prstGeom prst="round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err="1">
                <a:solidFill>
                  <a:schemeClr val="bg1"/>
                </a:solidFill>
              </a:rPr>
              <a:t>Dataverse</a:t>
            </a:r>
            <a:r>
              <a:rPr lang="en-US" sz="2000" dirty="0">
                <a:solidFill>
                  <a:schemeClr val="bg1"/>
                </a:solidFill>
              </a:rPr>
              <a:t> Data </a:t>
            </a:r>
            <a:br>
              <a:rPr lang="en-US" sz="2000" dirty="0">
                <a:solidFill>
                  <a:schemeClr val="bg1"/>
                </a:solidFill>
              </a:rPr>
            </a:br>
            <a:r>
              <a:rPr lang="en-US" sz="2000" dirty="0">
                <a:solidFill>
                  <a:schemeClr val="bg1"/>
                </a:solidFill>
              </a:rPr>
              <a:t>Activity Logging</a:t>
            </a:r>
          </a:p>
        </p:txBody>
      </p:sp>
      <p:sp>
        <p:nvSpPr>
          <p:cNvPr id="4" name="Arrow: Right 3" descr="Arrow leading from Office  365 Acitivty Loggin and CDS Data Activity Logging to the Audit Log Graphic">
            <a:extLst>
              <a:ext uri="{FF2B5EF4-FFF2-40B4-BE49-F238E27FC236}">
                <a16:creationId xmlns:a16="http://schemas.microsoft.com/office/drawing/2014/main" id="{F28C237D-37A6-4F6E-A7E8-347080B2DA61}"/>
              </a:ext>
              <a:ext uri="{C183D7F6-B498-43B3-948B-1728B52AA6E4}">
                <adec:decorative xmlns:adec="http://schemas.microsoft.com/office/drawing/2017/decorative" val="0"/>
              </a:ext>
            </a:extLst>
          </p:cNvPr>
          <p:cNvSpPr/>
          <p:nvPr/>
        </p:nvSpPr>
        <p:spPr bwMode="auto">
          <a:xfrm>
            <a:off x="2915816" y="2163457"/>
            <a:ext cx="720080" cy="484632"/>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pic>
        <p:nvPicPr>
          <p:cNvPr id="7" name="Picture 4" descr="Graphic of audit logging flows.&#10;&#10;Items are:&#10;Environment A (Create Flow)&#10;Environment B (Edit Flow)&#10;Environment C(Admin)&#10;Office 365 Security &amp; Compliance&#10;&#10;Environment A and Environment B lead to Security and Compliance. Environment C (Admin) points to Environment B (Edit Flow) with a &quot;Disable Flow&quot; qualifier.">
            <a:extLst>
              <a:ext uri="{FF2B5EF4-FFF2-40B4-BE49-F238E27FC236}">
                <a16:creationId xmlns:a16="http://schemas.microsoft.com/office/drawing/2014/main" id="{67071BE6-F497-4FD0-BBE5-D5915C20FCFC}"/>
              </a:ext>
            </a:extLst>
          </p:cNvPr>
          <p:cNvPicPr>
            <a:picLocks noChangeAspect="1"/>
          </p:cNvPicPr>
          <p:nvPr/>
        </p:nvPicPr>
        <p:blipFill>
          <a:blip r:embed="rId3"/>
          <a:stretch>
            <a:fillRect/>
          </a:stretch>
        </p:blipFill>
        <p:spPr>
          <a:xfrm>
            <a:off x="3595059" y="1222646"/>
            <a:ext cx="5585453" cy="3920854"/>
          </a:xfrm>
          <a:prstGeom prst="rect">
            <a:avLst/>
          </a:prstGeom>
        </p:spPr>
      </p:pic>
    </p:spTree>
    <p:extLst>
      <p:ext uri="{BB962C8B-B14F-4D97-AF65-F5344CB8AC3E}">
        <p14:creationId xmlns:p14="http://schemas.microsoft.com/office/powerpoint/2010/main" val="317175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706B7A95-21D6-4A92-8D0D-FB5B1AD793B8}"/>
              </a:ext>
              <a:ext uri="{C183D7F6-B498-43B3-948B-1728B52AA6E4}">
                <adec:decorative xmlns:adec="http://schemas.microsoft.com/office/drawing/2017/decorative" val="1"/>
              </a:ext>
            </a:extLst>
          </p:cNvPr>
          <p:cNvSpPr/>
          <p:nvPr/>
        </p:nvSpPr>
        <p:spPr bwMode="auto">
          <a:xfrm>
            <a:off x="2" y="366"/>
            <a:ext cx="5684949" cy="5142770"/>
          </a:xfrm>
          <a:custGeom>
            <a:avLst/>
            <a:gdLst>
              <a:gd name="connsiteX0" fmla="*/ 0 w 7731925"/>
              <a:gd name="connsiteY0" fmla="*/ 0 h 6994525"/>
              <a:gd name="connsiteX1" fmla="*/ 7718673 w 7731925"/>
              <a:gd name="connsiteY1" fmla="*/ 0 h 6994525"/>
              <a:gd name="connsiteX2" fmla="*/ 5887456 w 7731925"/>
              <a:gd name="connsiteY2" fmla="*/ 3484654 h 6994525"/>
              <a:gd name="connsiteX3" fmla="*/ 7731925 w 7731925"/>
              <a:gd name="connsiteY3" fmla="*/ 6994525 h 6994525"/>
              <a:gd name="connsiteX4" fmla="*/ 0 w 7731925"/>
              <a:gd name="connsiteY4" fmla="*/ 6994525 h 6994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31925" h="6994525">
                <a:moveTo>
                  <a:pt x="0" y="0"/>
                </a:moveTo>
                <a:lnTo>
                  <a:pt x="7718673" y="0"/>
                </a:lnTo>
                <a:lnTo>
                  <a:pt x="5887456" y="3484654"/>
                </a:lnTo>
                <a:lnTo>
                  <a:pt x="7731925" y="6994525"/>
                </a:lnTo>
                <a:lnTo>
                  <a:pt x="0" y="6994525"/>
                </a:lnTo>
                <a:close/>
              </a:path>
            </a:pathLst>
          </a:cu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35DC82CC-C2D5-4C1D-8496-EB61630C6C28}"/>
              </a:ext>
            </a:extLst>
          </p:cNvPr>
          <p:cNvSpPr>
            <a:spLocks noGrp="1"/>
          </p:cNvSpPr>
          <p:nvPr>
            <p:ph type="title" idx="4294967295"/>
          </p:nvPr>
        </p:nvSpPr>
        <p:spPr>
          <a:xfrm>
            <a:off x="663575" y="465138"/>
            <a:ext cx="8480425" cy="307975"/>
          </a:xfrm>
        </p:spPr>
        <p:txBody>
          <a:bodyPr/>
          <a:lstStyle/>
          <a:p>
            <a:r>
              <a:rPr lang="en-US" dirty="0">
                <a:solidFill>
                  <a:schemeClr val="bg1"/>
                </a:solidFill>
              </a:rPr>
              <a:t>Office 365 Activity Logging</a:t>
            </a:r>
          </a:p>
        </p:txBody>
      </p:sp>
      <p:grpSp>
        <p:nvGrpSpPr>
          <p:cNvPr id="21" name="Group 20" descr="Alert">
            <a:extLst>
              <a:ext uri="{FF2B5EF4-FFF2-40B4-BE49-F238E27FC236}">
                <a16:creationId xmlns:a16="http://schemas.microsoft.com/office/drawing/2014/main" id="{99E9D9A6-787B-4F17-A192-5776FE719AAE}"/>
              </a:ext>
            </a:extLst>
          </p:cNvPr>
          <p:cNvGrpSpPr/>
          <p:nvPr/>
        </p:nvGrpSpPr>
        <p:grpSpPr>
          <a:xfrm>
            <a:off x="8155962" y="-538249"/>
            <a:ext cx="1583670" cy="1475990"/>
            <a:chOff x="10975692" y="-1070389"/>
            <a:chExt cx="2111560" cy="1967986"/>
          </a:xfrm>
          <a:solidFill>
            <a:srgbClr val="FFC000"/>
          </a:solidFill>
        </p:grpSpPr>
        <p:sp>
          <p:nvSpPr>
            <p:cNvPr id="22" name="Oval 21">
              <a:extLst>
                <a:ext uri="{FF2B5EF4-FFF2-40B4-BE49-F238E27FC236}">
                  <a16:creationId xmlns:a16="http://schemas.microsoft.com/office/drawing/2014/main" id="{A848C29D-E937-4FCE-B58D-F5E2BFF5933C}"/>
                </a:ext>
              </a:extLst>
            </p:cNvPr>
            <p:cNvSpPr/>
            <p:nvPr/>
          </p:nvSpPr>
          <p:spPr bwMode="auto">
            <a:xfrm>
              <a:off x="10975692" y="-1070389"/>
              <a:ext cx="2111560" cy="1967986"/>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D9438442-80E0-41B0-877E-ED3B6B8B4CB9}"/>
                </a:ext>
              </a:extLst>
            </p:cNvPr>
            <p:cNvSpPr txBox="1"/>
            <p:nvPr/>
          </p:nvSpPr>
          <p:spPr>
            <a:xfrm rot="1736155">
              <a:off x="11188392" y="234417"/>
              <a:ext cx="1076960" cy="307776"/>
            </a:xfrm>
            <a:prstGeom prst="rect">
              <a:avLst/>
            </a:prstGeom>
            <a:grpFill/>
          </p:spPr>
          <p:txBody>
            <a:bodyPr wrap="square" lIns="0" tIns="0" rIns="0" bIns="0" rtlCol="0">
              <a:spAutoFit/>
            </a:bodyPr>
            <a:lstStyle/>
            <a:p>
              <a:pPr algn="ctr"/>
              <a:r>
                <a:rPr lang="en-US" sz="1500" dirty="0">
                  <a:solidFill>
                    <a:schemeClr val="accent2">
                      <a:lumMod val="50000"/>
                    </a:schemeClr>
                  </a:solidFill>
                </a:rPr>
                <a:t>Alert</a:t>
              </a:r>
            </a:p>
          </p:txBody>
        </p:sp>
      </p:grpSp>
      <p:sp>
        <p:nvSpPr>
          <p:cNvPr id="19" name="Content Placeholder 2">
            <a:extLst>
              <a:ext uri="{FF2B5EF4-FFF2-40B4-BE49-F238E27FC236}">
                <a16:creationId xmlns:a16="http://schemas.microsoft.com/office/drawing/2014/main" id="{C7A94782-AA9E-4BF5-AF73-76D79F42ED35}"/>
              </a:ext>
            </a:extLst>
          </p:cNvPr>
          <p:cNvSpPr txBox="1">
            <a:spLocks/>
          </p:cNvSpPr>
          <p:nvPr/>
        </p:nvSpPr>
        <p:spPr>
          <a:xfrm>
            <a:off x="1078512" y="1136713"/>
            <a:ext cx="3395032" cy="611321"/>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324" dirty="0">
                <a:solidFill>
                  <a:schemeClr val="bg1"/>
                </a:solidFill>
                <a:latin typeface="+mn-lt"/>
                <a:cs typeface="Segoe UI Semilight" panose="020B0402040204020203" pitchFamily="34" charset="0"/>
              </a:rPr>
              <a:t>Activity Logging integrated with Office Security and Compliance center for comprehensive logging across Microsoft services</a:t>
            </a:r>
            <a:endParaRPr lang="en-US" sz="1324" spc="-71" dirty="0">
              <a:solidFill>
                <a:schemeClr val="bg1"/>
              </a:solidFill>
              <a:latin typeface="+mn-lt"/>
            </a:endParaRPr>
          </a:p>
        </p:txBody>
      </p:sp>
      <p:sp>
        <p:nvSpPr>
          <p:cNvPr id="30" name="Content Placeholder 2">
            <a:extLst>
              <a:ext uri="{FF2B5EF4-FFF2-40B4-BE49-F238E27FC236}">
                <a16:creationId xmlns:a16="http://schemas.microsoft.com/office/drawing/2014/main" id="{802AA522-1003-46D5-A67A-75892DB9674D}"/>
              </a:ext>
            </a:extLst>
          </p:cNvPr>
          <p:cNvSpPr txBox="1">
            <a:spLocks/>
          </p:cNvSpPr>
          <p:nvPr/>
        </p:nvSpPr>
        <p:spPr>
          <a:xfrm>
            <a:off x="1071887" y="2219694"/>
            <a:ext cx="3201571" cy="407547"/>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26">
              <a:buClr>
                <a:srgbClr val="292929"/>
              </a:buClr>
              <a:defRPr/>
            </a:pPr>
            <a:r>
              <a:rPr lang="en-US" sz="1324" spc="-71" dirty="0">
                <a:solidFill>
                  <a:schemeClr val="bg1"/>
                </a:solidFill>
                <a:latin typeface="+mn-lt"/>
              </a:rPr>
              <a:t>The audit records are stored in Office 365 Security and Compliance center</a:t>
            </a:r>
          </a:p>
        </p:txBody>
      </p:sp>
      <p:sp>
        <p:nvSpPr>
          <p:cNvPr id="27" name="Content Placeholder 2">
            <a:extLst>
              <a:ext uri="{FF2B5EF4-FFF2-40B4-BE49-F238E27FC236}">
                <a16:creationId xmlns:a16="http://schemas.microsoft.com/office/drawing/2014/main" id="{99BCEF45-299D-47B2-B04A-221E4422C327}"/>
              </a:ext>
            </a:extLst>
          </p:cNvPr>
          <p:cNvSpPr txBox="1">
            <a:spLocks/>
          </p:cNvSpPr>
          <p:nvPr/>
        </p:nvSpPr>
        <p:spPr>
          <a:xfrm>
            <a:off x="1071887" y="3099011"/>
            <a:ext cx="3201571" cy="611321"/>
          </a:xfrm>
          <a:prstGeom prst="rect">
            <a:avLst/>
          </a:prstGeom>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26">
              <a:buClr>
                <a:srgbClr val="292929"/>
              </a:buClr>
              <a:defRPr/>
            </a:pPr>
            <a:r>
              <a:rPr lang="en-US" sz="1324" spc="-71" dirty="0">
                <a:solidFill>
                  <a:schemeClr val="bg1"/>
                </a:solidFill>
                <a:latin typeface="+mn-lt"/>
              </a:rPr>
              <a:t>Office provides an API to query this data, which is currently used by many SIEM vendors to use the Activity Logging data for reporting</a:t>
            </a:r>
          </a:p>
        </p:txBody>
      </p:sp>
      <p:grpSp>
        <p:nvGrpSpPr>
          <p:cNvPr id="34" name="Group 33" descr="Audit Log - Screenshot">
            <a:extLst>
              <a:ext uri="{FF2B5EF4-FFF2-40B4-BE49-F238E27FC236}">
                <a16:creationId xmlns:a16="http://schemas.microsoft.com/office/drawing/2014/main" id="{DDE49DED-0505-44AF-A26D-53D909A6961F}"/>
              </a:ext>
            </a:extLst>
          </p:cNvPr>
          <p:cNvGrpSpPr/>
          <p:nvPr/>
        </p:nvGrpSpPr>
        <p:grpSpPr>
          <a:xfrm>
            <a:off x="5127235" y="1480641"/>
            <a:ext cx="3820562" cy="2182219"/>
            <a:chOff x="6973395" y="1794530"/>
            <a:chExt cx="5196229" cy="2967969"/>
          </a:xfrm>
        </p:grpSpPr>
        <p:pic>
          <p:nvPicPr>
            <p:cNvPr id="5" name="Picture 4">
              <a:extLst>
                <a:ext uri="{FF2B5EF4-FFF2-40B4-BE49-F238E27FC236}">
                  <a16:creationId xmlns:a16="http://schemas.microsoft.com/office/drawing/2014/main" id="{026C84AB-AE4B-4630-A907-FBB20F40D6EA}"/>
                </a:ext>
              </a:extLst>
            </p:cNvPr>
            <p:cNvPicPr>
              <a:picLocks noChangeAspect="1"/>
            </p:cNvPicPr>
            <p:nvPr/>
          </p:nvPicPr>
          <p:blipFill>
            <a:blip r:embed="rId3"/>
            <a:stretch>
              <a:fillRect/>
            </a:stretch>
          </p:blipFill>
          <p:spPr>
            <a:xfrm>
              <a:off x="7156875" y="1914525"/>
              <a:ext cx="4844625" cy="2714767"/>
            </a:xfrm>
            <a:prstGeom prst="rect">
              <a:avLst/>
            </a:prstGeom>
            <a:ln>
              <a:noFill/>
            </a:ln>
          </p:spPr>
        </p:pic>
        <p:sp>
          <p:nvSpPr>
            <p:cNvPr id="33" name="Freeform: Shape 32">
              <a:extLst>
                <a:ext uri="{FF2B5EF4-FFF2-40B4-BE49-F238E27FC236}">
                  <a16:creationId xmlns:a16="http://schemas.microsoft.com/office/drawing/2014/main" id="{A203BCB6-2271-4E8F-AAD0-824219D63B4B}"/>
                </a:ext>
              </a:extLst>
            </p:cNvPr>
            <p:cNvSpPr/>
            <p:nvPr/>
          </p:nvSpPr>
          <p:spPr>
            <a:xfrm flipH="1">
              <a:off x="6973395" y="1794530"/>
              <a:ext cx="5196229" cy="2967969"/>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72276">
                <a:defRPr/>
              </a:pPr>
              <a:endParaRPr lang="en-US" sz="882">
                <a:solidFill>
                  <a:srgbClr val="000000"/>
                </a:solidFill>
                <a:latin typeface="Arial"/>
              </a:endParaRPr>
            </a:p>
          </p:txBody>
        </p:sp>
      </p:grpSp>
      <p:grpSp>
        <p:nvGrpSpPr>
          <p:cNvPr id="35" name="Group 34">
            <a:extLst>
              <a:ext uri="{FF2B5EF4-FFF2-40B4-BE49-F238E27FC236}">
                <a16:creationId xmlns:a16="http://schemas.microsoft.com/office/drawing/2014/main" id="{CED61029-323E-49F4-8D83-63A080D552C7}"/>
              </a:ext>
              <a:ext uri="{C183D7F6-B498-43B3-948B-1728B52AA6E4}">
                <adec:decorative xmlns:adec="http://schemas.microsoft.com/office/drawing/2017/decorative" val="1"/>
              </a:ext>
            </a:extLst>
          </p:cNvPr>
          <p:cNvGrpSpPr/>
          <p:nvPr/>
        </p:nvGrpSpPr>
        <p:grpSpPr>
          <a:xfrm>
            <a:off x="449707" y="2220777"/>
            <a:ext cx="404453" cy="405164"/>
            <a:chOff x="4565921" y="3369898"/>
            <a:chExt cx="242888" cy="243314"/>
          </a:xfrm>
        </p:grpSpPr>
        <p:sp>
          <p:nvSpPr>
            <p:cNvPr id="36" name="Freeform: Shape 35">
              <a:extLst>
                <a:ext uri="{FF2B5EF4-FFF2-40B4-BE49-F238E27FC236}">
                  <a16:creationId xmlns:a16="http://schemas.microsoft.com/office/drawing/2014/main" id="{A6F87B4E-D74B-4675-8DCF-68123AF116EC}"/>
                </a:ext>
              </a:extLst>
            </p:cNvPr>
            <p:cNvSpPr/>
            <p:nvPr/>
          </p:nvSpPr>
          <p:spPr>
            <a:xfrm>
              <a:off x="4694509" y="3369898"/>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37" name="Freeform: Shape 36">
              <a:extLst>
                <a:ext uri="{FF2B5EF4-FFF2-40B4-BE49-F238E27FC236}">
                  <a16:creationId xmlns:a16="http://schemas.microsoft.com/office/drawing/2014/main" id="{C88CD203-BE14-419B-83BC-F431947CA813}"/>
                </a:ext>
              </a:extLst>
            </p:cNvPr>
            <p:cNvSpPr/>
            <p:nvPr/>
          </p:nvSpPr>
          <p:spPr>
            <a:xfrm>
              <a:off x="4565921" y="3498486"/>
              <a:ext cx="114300" cy="114300"/>
            </a:xfrm>
            <a:custGeom>
              <a:avLst/>
              <a:gdLst>
                <a:gd name="connsiteX0" fmla="*/ 7348 w 114300"/>
                <a:gd name="connsiteY0" fmla="*/ 7348 h 114300"/>
                <a:gd name="connsiteX1" fmla="*/ 115933 w 114300"/>
                <a:gd name="connsiteY1" fmla="*/ 7348 h 114300"/>
                <a:gd name="connsiteX2" fmla="*/ 115933 w 114300"/>
                <a:gd name="connsiteY2" fmla="*/ 115933 h 114300"/>
                <a:gd name="connsiteX3" fmla="*/ 7348 w 114300"/>
                <a:gd name="connsiteY3" fmla="*/ 115933 h 114300"/>
              </a:gdLst>
              <a:ahLst/>
              <a:cxnLst>
                <a:cxn ang="0">
                  <a:pos x="connsiteX0" y="connsiteY0"/>
                </a:cxn>
                <a:cxn ang="0">
                  <a:pos x="connsiteX1" y="connsiteY1"/>
                </a:cxn>
                <a:cxn ang="0">
                  <a:pos x="connsiteX2" y="connsiteY2"/>
                </a:cxn>
                <a:cxn ang="0">
                  <a:pos x="connsiteX3" y="connsiteY3"/>
                </a:cxn>
              </a:cxnLst>
              <a:rect l="l" t="t" r="r" b="b"/>
              <a:pathLst>
                <a:path w="114300" h="114300">
                  <a:moveTo>
                    <a:pt x="7348" y="7348"/>
                  </a:moveTo>
                  <a:lnTo>
                    <a:pt x="115933" y="7348"/>
                  </a:lnTo>
                  <a:lnTo>
                    <a:pt x="115933" y="115933"/>
                  </a:lnTo>
                  <a:lnTo>
                    <a:pt x="7348" y="115933"/>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38" name="Freeform: Shape 37">
              <a:extLst>
                <a:ext uri="{FF2B5EF4-FFF2-40B4-BE49-F238E27FC236}">
                  <a16:creationId xmlns:a16="http://schemas.microsoft.com/office/drawing/2014/main" id="{28A11E43-88A2-42D5-9802-DA4BEA23E52F}"/>
                </a:ext>
              </a:extLst>
            </p:cNvPr>
            <p:cNvSpPr/>
            <p:nvPr/>
          </p:nvSpPr>
          <p:spPr>
            <a:xfrm>
              <a:off x="4693969" y="3498912"/>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39" name="Freeform: Shape 38">
              <a:extLst>
                <a:ext uri="{FF2B5EF4-FFF2-40B4-BE49-F238E27FC236}">
                  <a16:creationId xmlns:a16="http://schemas.microsoft.com/office/drawing/2014/main" id="{47E48DD8-C1FE-4CB1-9926-A7251F9B3E2E}"/>
                </a:ext>
              </a:extLst>
            </p:cNvPr>
            <p:cNvSpPr/>
            <p:nvPr/>
          </p:nvSpPr>
          <p:spPr>
            <a:xfrm>
              <a:off x="4566176" y="3370324"/>
              <a:ext cx="114300" cy="114300"/>
            </a:xfrm>
            <a:custGeom>
              <a:avLst/>
              <a:gdLst>
                <a:gd name="connsiteX0" fmla="*/ 115933 w 114300"/>
                <a:gd name="connsiteY0" fmla="*/ 7348 h 114300"/>
                <a:gd name="connsiteX1" fmla="*/ 115933 w 114300"/>
                <a:gd name="connsiteY1" fmla="*/ 115933 h 114300"/>
                <a:gd name="connsiteX2" fmla="*/ 7348 w 114300"/>
                <a:gd name="connsiteY2" fmla="*/ 115933 h 114300"/>
                <a:gd name="connsiteX3" fmla="*/ 7348 w 114300"/>
                <a:gd name="connsiteY3" fmla="*/ 7348 h 114300"/>
              </a:gdLst>
              <a:ahLst/>
              <a:cxnLst>
                <a:cxn ang="0">
                  <a:pos x="connsiteX0" y="connsiteY0"/>
                </a:cxn>
                <a:cxn ang="0">
                  <a:pos x="connsiteX1" y="connsiteY1"/>
                </a:cxn>
                <a:cxn ang="0">
                  <a:pos x="connsiteX2" y="connsiteY2"/>
                </a:cxn>
                <a:cxn ang="0">
                  <a:pos x="connsiteX3" y="connsiteY3"/>
                </a:cxn>
              </a:cxnLst>
              <a:rect l="l" t="t" r="r" b="b"/>
              <a:pathLst>
                <a:path w="114300" h="114300">
                  <a:moveTo>
                    <a:pt x="115933" y="7348"/>
                  </a:moveTo>
                  <a:lnTo>
                    <a:pt x="115933" y="115933"/>
                  </a:lnTo>
                  <a:lnTo>
                    <a:pt x="7348" y="115933"/>
                  </a:lnTo>
                  <a:lnTo>
                    <a:pt x="7348" y="7348"/>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grpSp>
      <p:grpSp>
        <p:nvGrpSpPr>
          <p:cNvPr id="40" name="Group 39">
            <a:extLst>
              <a:ext uri="{FF2B5EF4-FFF2-40B4-BE49-F238E27FC236}">
                <a16:creationId xmlns:a16="http://schemas.microsoft.com/office/drawing/2014/main" id="{3BB8C6D7-2B8E-4937-AF94-A6790D1FDF06}"/>
              </a:ext>
              <a:ext uri="{C183D7F6-B498-43B3-948B-1728B52AA6E4}">
                <adec:decorative xmlns:adec="http://schemas.microsoft.com/office/drawing/2017/decorative" val="1"/>
              </a:ext>
            </a:extLst>
          </p:cNvPr>
          <p:cNvGrpSpPr/>
          <p:nvPr/>
        </p:nvGrpSpPr>
        <p:grpSpPr>
          <a:xfrm>
            <a:off x="385168" y="1274970"/>
            <a:ext cx="533531" cy="334481"/>
            <a:chOff x="8323533" y="3347991"/>
            <a:chExt cx="495300" cy="310515"/>
          </a:xfrm>
        </p:grpSpPr>
        <p:sp>
          <p:nvSpPr>
            <p:cNvPr id="41" name="Freeform: Shape 40">
              <a:extLst>
                <a:ext uri="{FF2B5EF4-FFF2-40B4-BE49-F238E27FC236}">
                  <a16:creationId xmlns:a16="http://schemas.microsoft.com/office/drawing/2014/main" id="{C89C1268-8C2A-4FD8-8A97-8BCC354CB741}"/>
                </a:ext>
              </a:extLst>
            </p:cNvPr>
            <p:cNvSpPr/>
            <p:nvPr/>
          </p:nvSpPr>
          <p:spPr>
            <a:xfrm>
              <a:off x="8428308" y="3420381"/>
              <a:ext cx="390525" cy="238125"/>
            </a:xfrm>
            <a:custGeom>
              <a:avLst/>
              <a:gdLst>
                <a:gd name="connsiteX0" fmla="*/ 7348 w 390525"/>
                <a:gd name="connsiteY0" fmla="*/ 173083 h 238125"/>
                <a:gd name="connsiteX1" fmla="*/ 67355 w 390525"/>
                <a:gd name="connsiteY1" fmla="*/ 232138 h 238125"/>
                <a:gd name="connsiteX2" fmla="*/ 67355 w 390525"/>
                <a:gd name="connsiteY2" fmla="*/ 232138 h 238125"/>
                <a:gd name="connsiteX3" fmla="*/ 67355 w 390525"/>
                <a:gd name="connsiteY3" fmla="*/ 232138 h 238125"/>
                <a:gd name="connsiteX4" fmla="*/ 71166 w 390525"/>
                <a:gd name="connsiteY4" fmla="*/ 232138 h 238125"/>
                <a:gd name="connsiteX5" fmla="*/ 324530 w 390525"/>
                <a:gd name="connsiteY5" fmla="*/ 232138 h 238125"/>
                <a:gd name="connsiteX6" fmla="*/ 336913 w 390525"/>
                <a:gd name="connsiteY6" fmla="*/ 231186 h 238125"/>
                <a:gd name="connsiteX7" fmla="*/ 336913 w 390525"/>
                <a:gd name="connsiteY7" fmla="*/ 231186 h 238125"/>
                <a:gd name="connsiteX8" fmla="*/ 337866 w 390525"/>
                <a:gd name="connsiteY8" fmla="*/ 231186 h 238125"/>
                <a:gd name="connsiteX9" fmla="*/ 386443 w 390525"/>
                <a:gd name="connsiteY9" fmla="*/ 170226 h 238125"/>
                <a:gd name="connsiteX10" fmla="*/ 357868 w 390525"/>
                <a:gd name="connsiteY10" fmla="*/ 113076 h 238125"/>
                <a:gd name="connsiteX11" fmla="*/ 356916 w 390525"/>
                <a:gd name="connsiteY11" fmla="*/ 111171 h 238125"/>
                <a:gd name="connsiteX12" fmla="*/ 356916 w 390525"/>
                <a:gd name="connsiteY12" fmla="*/ 111171 h 238125"/>
                <a:gd name="connsiteX13" fmla="*/ 283573 w 390525"/>
                <a:gd name="connsiteY13" fmla="*/ 37828 h 238125"/>
                <a:gd name="connsiteX14" fmla="*/ 262618 w 390525"/>
                <a:gd name="connsiteY14" fmla="*/ 40686 h 238125"/>
                <a:gd name="connsiteX15" fmla="*/ 261666 w 390525"/>
                <a:gd name="connsiteY15" fmla="*/ 41638 h 238125"/>
                <a:gd name="connsiteX16" fmla="*/ 257855 w 390525"/>
                <a:gd name="connsiteY16" fmla="*/ 39733 h 238125"/>
                <a:gd name="connsiteX17" fmla="*/ 257855 w 390525"/>
                <a:gd name="connsiteY17" fmla="*/ 39733 h 238125"/>
                <a:gd name="connsiteX18" fmla="*/ 257855 w 390525"/>
                <a:gd name="connsiteY18" fmla="*/ 39733 h 238125"/>
                <a:gd name="connsiteX19" fmla="*/ 196896 w 390525"/>
                <a:gd name="connsiteY19" fmla="*/ 7348 h 238125"/>
                <a:gd name="connsiteX20" fmla="*/ 125458 w 390525"/>
                <a:gd name="connsiteY20" fmla="*/ 65451 h 238125"/>
                <a:gd name="connsiteX21" fmla="*/ 125458 w 390525"/>
                <a:gd name="connsiteY21" fmla="*/ 66403 h 238125"/>
                <a:gd name="connsiteX22" fmla="*/ 124505 w 390525"/>
                <a:gd name="connsiteY22" fmla="*/ 73071 h 238125"/>
                <a:gd name="connsiteX23" fmla="*/ 122601 w 390525"/>
                <a:gd name="connsiteY23" fmla="*/ 74976 h 238125"/>
                <a:gd name="connsiteX24" fmla="*/ 121648 w 390525"/>
                <a:gd name="connsiteY24" fmla="*/ 74976 h 238125"/>
                <a:gd name="connsiteX25" fmla="*/ 76880 w 390525"/>
                <a:gd name="connsiteY25" fmla="*/ 93073 h 238125"/>
                <a:gd name="connsiteX26" fmla="*/ 76880 w 390525"/>
                <a:gd name="connsiteY26" fmla="*/ 93073 h 238125"/>
                <a:gd name="connsiteX27" fmla="*/ 76880 w 390525"/>
                <a:gd name="connsiteY27" fmla="*/ 94026 h 238125"/>
                <a:gd name="connsiteX28" fmla="*/ 74023 w 390525"/>
                <a:gd name="connsiteY28" fmla="*/ 96883 h 238125"/>
                <a:gd name="connsiteX29" fmla="*/ 72118 w 390525"/>
                <a:gd name="connsiteY29" fmla="*/ 97836 h 238125"/>
                <a:gd name="connsiteX30" fmla="*/ 7348 w 390525"/>
                <a:gd name="connsiteY30" fmla="*/ 148318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0525" h="238125">
                  <a:moveTo>
                    <a:pt x="7348" y="173083"/>
                  </a:moveTo>
                  <a:cubicBezTo>
                    <a:pt x="11158" y="203563"/>
                    <a:pt x="35923" y="228328"/>
                    <a:pt x="67355" y="232138"/>
                  </a:cubicBezTo>
                  <a:lnTo>
                    <a:pt x="67355" y="232138"/>
                  </a:lnTo>
                  <a:cubicBezTo>
                    <a:pt x="67355" y="232138"/>
                    <a:pt x="67355" y="232138"/>
                    <a:pt x="67355" y="232138"/>
                  </a:cubicBezTo>
                  <a:lnTo>
                    <a:pt x="71166" y="232138"/>
                  </a:lnTo>
                  <a:lnTo>
                    <a:pt x="324530" y="232138"/>
                  </a:lnTo>
                  <a:lnTo>
                    <a:pt x="336913" y="231186"/>
                  </a:lnTo>
                  <a:cubicBezTo>
                    <a:pt x="336913" y="231186"/>
                    <a:pt x="336913" y="231186"/>
                    <a:pt x="336913" y="231186"/>
                  </a:cubicBezTo>
                  <a:cubicBezTo>
                    <a:pt x="336913" y="231186"/>
                    <a:pt x="337866" y="231186"/>
                    <a:pt x="337866" y="231186"/>
                  </a:cubicBezTo>
                  <a:cubicBezTo>
                    <a:pt x="366441" y="224518"/>
                    <a:pt x="386443" y="199753"/>
                    <a:pt x="386443" y="170226"/>
                  </a:cubicBezTo>
                  <a:cubicBezTo>
                    <a:pt x="386443" y="149271"/>
                    <a:pt x="374061" y="124506"/>
                    <a:pt x="357868" y="113076"/>
                  </a:cubicBezTo>
                  <a:cubicBezTo>
                    <a:pt x="356916" y="113076"/>
                    <a:pt x="356916" y="112123"/>
                    <a:pt x="356916" y="111171"/>
                  </a:cubicBezTo>
                  <a:lnTo>
                    <a:pt x="356916" y="111171"/>
                  </a:lnTo>
                  <a:cubicBezTo>
                    <a:pt x="356916" y="71166"/>
                    <a:pt x="324530" y="37828"/>
                    <a:pt x="283573" y="37828"/>
                  </a:cubicBezTo>
                  <a:cubicBezTo>
                    <a:pt x="276905" y="37828"/>
                    <a:pt x="269286" y="38781"/>
                    <a:pt x="262618" y="40686"/>
                  </a:cubicBezTo>
                  <a:cubicBezTo>
                    <a:pt x="262618" y="40686"/>
                    <a:pt x="261666" y="41638"/>
                    <a:pt x="261666" y="41638"/>
                  </a:cubicBezTo>
                  <a:cubicBezTo>
                    <a:pt x="260713" y="41638"/>
                    <a:pt x="259761" y="41638"/>
                    <a:pt x="257855" y="39733"/>
                  </a:cubicBezTo>
                  <a:lnTo>
                    <a:pt x="257855" y="39733"/>
                  </a:lnTo>
                  <a:cubicBezTo>
                    <a:pt x="257855" y="39733"/>
                    <a:pt x="257855" y="39733"/>
                    <a:pt x="257855" y="39733"/>
                  </a:cubicBezTo>
                  <a:cubicBezTo>
                    <a:pt x="244521" y="19731"/>
                    <a:pt x="221661" y="7348"/>
                    <a:pt x="196896" y="7348"/>
                  </a:cubicBezTo>
                  <a:cubicBezTo>
                    <a:pt x="162605" y="7348"/>
                    <a:pt x="132126" y="32113"/>
                    <a:pt x="125458" y="65451"/>
                  </a:cubicBezTo>
                  <a:cubicBezTo>
                    <a:pt x="125458" y="65451"/>
                    <a:pt x="125458" y="66403"/>
                    <a:pt x="125458" y="66403"/>
                  </a:cubicBezTo>
                  <a:lnTo>
                    <a:pt x="124505" y="73071"/>
                  </a:lnTo>
                  <a:cubicBezTo>
                    <a:pt x="124505" y="74023"/>
                    <a:pt x="123553" y="74976"/>
                    <a:pt x="122601" y="74976"/>
                  </a:cubicBezTo>
                  <a:lnTo>
                    <a:pt x="121648" y="74976"/>
                  </a:lnTo>
                  <a:cubicBezTo>
                    <a:pt x="104503" y="74976"/>
                    <a:pt x="89263" y="81643"/>
                    <a:pt x="76880" y="93073"/>
                  </a:cubicBezTo>
                  <a:cubicBezTo>
                    <a:pt x="76880" y="93073"/>
                    <a:pt x="76880" y="93073"/>
                    <a:pt x="76880" y="93073"/>
                  </a:cubicBezTo>
                  <a:cubicBezTo>
                    <a:pt x="76880" y="93073"/>
                    <a:pt x="76880" y="93073"/>
                    <a:pt x="76880" y="94026"/>
                  </a:cubicBezTo>
                  <a:lnTo>
                    <a:pt x="74023" y="96883"/>
                  </a:lnTo>
                  <a:cubicBezTo>
                    <a:pt x="74023" y="96883"/>
                    <a:pt x="73071" y="97836"/>
                    <a:pt x="72118" y="97836"/>
                  </a:cubicBezTo>
                  <a:cubicBezTo>
                    <a:pt x="41638" y="98788"/>
                    <a:pt x="14968" y="119743"/>
                    <a:pt x="7348" y="148318"/>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42" name="Freeform: Shape 41">
              <a:extLst>
                <a:ext uri="{FF2B5EF4-FFF2-40B4-BE49-F238E27FC236}">
                  <a16:creationId xmlns:a16="http://schemas.microsoft.com/office/drawing/2014/main" id="{68C58DF5-897F-419F-B057-4281D27915C9}"/>
                </a:ext>
              </a:extLst>
            </p:cNvPr>
            <p:cNvSpPr/>
            <p:nvPr/>
          </p:nvSpPr>
          <p:spPr>
            <a:xfrm>
              <a:off x="8323533" y="3347991"/>
              <a:ext cx="352425" cy="238125"/>
            </a:xfrm>
            <a:custGeom>
              <a:avLst/>
              <a:gdLst>
                <a:gd name="connsiteX0" fmla="*/ 346438 w 352425"/>
                <a:gd name="connsiteY0" fmla="*/ 70213 h 238125"/>
                <a:gd name="connsiteX1" fmla="*/ 285478 w 352425"/>
                <a:gd name="connsiteY1" fmla="*/ 37828 h 238125"/>
                <a:gd name="connsiteX2" fmla="*/ 264523 w 352425"/>
                <a:gd name="connsiteY2" fmla="*/ 40686 h 238125"/>
                <a:gd name="connsiteX3" fmla="*/ 263571 w 352425"/>
                <a:gd name="connsiteY3" fmla="*/ 41638 h 238125"/>
                <a:gd name="connsiteX4" fmla="*/ 259761 w 352425"/>
                <a:gd name="connsiteY4" fmla="*/ 39733 h 238125"/>
                <a:gd name="connsiteX5" fmla="*/ 259761 w 352425"/>
                <a:gd name="connsiteY5" fmla="*/ 39733 h 238125"/>
                <a:gd name="connsiteX6" fmla="*/ 259761 w 352425"/>
                <a:gd name="connsiteY6" fmla="*/ 39733 h 238125"/>
                <a:gd name="connsiteX7" fmla="*/ 198801 w 352425"/>
                <a:gd name="connsiteY7" fmla="*/ 7348 h 238125"/>
                <a:gd name="connsiteX8" fmla="*/ 127363 w 352425"/>
                <a:gd name="connsiteY8" fmla="*/ 65451 h 238125"/>
                <a:gd name="connsiteX9" fmla="*/ 127363 w 352425"/>
                <a:gd name="connsiteY9" fmla="*/ 66403 h 238125"/>
                <a:gd name="connsiteX10" fmla="*/ 126411 w 352425"/>
                <a:gd name="connsiteY10" fmla="*/ 73071 h 238125"/>
                <a:gd name="connsiteX11" fmla="*/ 124505 w 352425"/>
                <a:gd name="connsiteY11" fmla="*/ 74976 h 238125"/>
                <a:gd name="connsiteX12" fmla="*/ 123553 w 352425"/>
                <a:gd name="connsiteY12" fmla="*/ 74976 h 238125"/>
                <a:gd name="connsiteX13" fmla="*/ 78786 w 352425"/>
                <a:gd name="connsiteY13" fmla="*/ 93073 h 238125"/>
                <a:gd name="connsiteX14" fmla="*/ 78786 w 352425"/>
                <a:gd name="connsiteY14" fmla="*/ 93073 h 238125"/>
                <a:gd name="connsiteX15" fmla="*/ 78786 w 352425"/>
                <a:gd name="connsiteY15" fmla="*/ 94026 h 238125"/>
                <a:gd name="connsiteX16" fmla="*/ 75928 w 352425"/>
                <a:gd name="connsiteY16" fmla="*/ 96883 h 238125"/>
                <a:gd name="connsiteX17" fmla="*/ 74023 w 352425"/>
                <a:gd name="connsiteY17" fmla="*/ 97836 h 238125"/>
                <a:gd name="connsiteX18" fmla="*/ 7348 w 352425"/>
                <a:gd name="connsiteY18" fmla="*/ 165463 h 238125"/>
                <a:gd name="connsiteX19" fmla="*/ 68308 w 352425"/>
                <a:gd name="connsiteY19" fmla="*/ 233091 h 238125"/>
                <a:gd name="connsiteX20" fmla="*/ 68308 w 352425"/>
                <a:gd name="connsiteY20" fmla="*/ 233091 h 238125"/>
                <a:gd name="connsiteX21" fmla="*/ 68308 w 352425"/>
                <a:gd name="connsiteY21" fmla="*/ 233091 h 238125"/>
                <a:gd name="connsiteX22" fmla="*/ 72118 w 352425"/>
                <a:gd name="connsiteY22" fmla="*/ 233091 h 238125"/>
                <a:gd name="connsiteX23" fmla="*/ 308338 w 352425"/>
                <a:gd name="connsiteY23" fmla="*/ 233091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2425" h="238125">
                  <a:moveTo>
                    <a:pt x="346438" y="70213"/>
                  </a:moveTo>
                  <a:cubicBezTo>
                    <a:pt x="333103" y="51163"/>
                    <a:pt x="311196" y="37828"/>
                    <a:pt x="285478" y="37828"/>
                  </a:cubicBezTo>
                  <a:cubicBezTo>
                    <a:pt x="278811" y="37828"/>
                    <a:pt x="271191" y="38781"/>
                    <a:pt x="264523" y="40686"/>
                  </a:cubicBezTo>
                  <a:cubicBezTo>
                    <a:pt x="264523" y="40686"/>
                    <a:pt x="263571" y="41638"/>
                    <a:pt x="263571" y="41638"/>
                  </a:cubicBezTo>
                  <a:cubicBezTo>
                    <a:pt x="262618" y="41638"/>
                    <a:pt x="261666" y="41638"/>
                    <a:pt x="259761" y="39733"/>
                  </a:cubicBezTo>
                  <a:lnTo>
                    <a:pt x="259761" y="39733"/>
                  </a:lnTo>
                  <a:cubicBezTo>
                    <a:pt x="259761" y="39733"/>
                    <a:pt x="259761" y="39733"/>
                    <a:pt x="259761" y="39733"/>
                  </a:cubicBezTo>
                  <a:cubicBezTo>
                    <a:pt x="246426" y="19731"/>
                    <a:pt x="223566" y="7348"/>
                    <a:pt x="198801" y="7348"/>
                  </a:cubicBezTo>
                  <a:cubicBezTo>
                    <a:pt x="164511" y="7348"/>
                    <a:pt x="134030" y="32113"/>
                    <a:pt x="127363" y="65451"/>
                  </a:cubicBezTo>
                  <a:cubicBezTo>
                    <a:pt x="127363" y="65451"/>
                    <a:pt x="127363" y="66403"/>
                    <a:pt x="127363" y="66403"/>
                  </a:cubicBezTo>
                  <a:lnTo>
                    <a:pt x="126411" y="73071"/>
                  </a:lnTo>
                  <a:cubicBezTo>
                    <a:pt x="126411" y="74023"/>
                    <a:pt x="125458" y="74976"/>
                    <a:pt x="124505" y="74976"/>
                  </a:cubicBezTo>
                  <a:lnTo>
                    <a:pt x="123553" y="74976"/>
                  </a:lnTo>
                  <a:cubicBezTo>
                    <a:pt x="106408" y="74976"/>
                    <a:pt x="91168" y="81643"/>
                    <a:pt x="78786" y="93073"/>
                  </a:cubicBezTo>
                  <a:cubicBezTo>
                    <a:pt x="78786" y="93073"/>
                    <a:pt x="78786" y="93073"/>
                    <a:pt x="78786" y="93073"/>
                  </a:cubicBezTo>
                  <a:cubicBezTo>
                    <a:pt x="78786" y="93073"/>
                    <a:pt x="78786" y="93073"/>
                    <a:pt x="78786" y="94026"/>
                  </a:cubicBezTo>
                  <a:lnTo>
                    <a:pt x="75928" y="96883"/>
                  </a:lnTo>
                  <a:cubicBezTo>
                    <a:pt x="75928" y="96883"/>
                    <a:pt x="74976" y="97836"/>
                    <a:pt x="74023" y="97836"/>
                  </a:cubicBezTo>
                  <a:cubicBezTo>
                    <a:pt x="36876" y="98788"/>
                    <a:pt x="7348" y="128316"/>
                    <a:pt x="7348" y="165463"/>
                  </a:cubicBezTo>
                  <a:cubicBezTo>
                    <a:pt x="7348" y="200706"/>
                    <a:pt x="33066" y="229281"/>
                    <a:pt x="68308" y="233091"/>
                  </a:cubicBezTo>
                  <a:lnTo>
                    <a:pt x="68308" y="233091"/>
                  </a:lnTo>
                  <a:cubicBezTo>
                    <a:pt x="68308" y="233091"/>
                    <a:pt x="68308" y="233091"/>
                    <a:pt x="68308" y="233091"/>
                  </a:cubicBezTo>
                  <a:lnTo>
                    <a:pt x="72118" y="233091"/>
                  </a:lnTo>
                  <a:lnTo>
                    <a:pt x="308338" y="23309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43" name="Freeform: Shape 42">
              <a:extLst>
                <a:ext uri="{FF2B5EF4-FFF2-40B4-BE49-F238E27FC236}">
                  <a16:creationId xmlns:a16="http://schemas.microsoft.com/office/drawing/2014/main" id="{FE7B1CA2-9EEF-47C7-8ABA-725A1B2A40CD}"/>
                </a:ext>
              </a:extLst>
            </p:cNvPr>
            <p:cNvSpPr/>
            <p:nvPr/>
          </p:nvSpPr>
          <p:spPr>
            <a:xfrm>
              <a:off x="8608331" y="3556588"/>
              <a:ext cx="47625" cy="47625"/>
            </a:xfrm>
            <a:custGeom>
              <a:avLst/>
              <a:gdLst>
                <a:gd name="connsiteX0" fmla="*/ 41638 w 47625"/>
                <a:gd name="connsiteY0" fmla="*/ 24493 h 47625"/>
                <a:gd name="connsiteX1" fmla="*/ 24493 w 47625"/>
                <a:gd name="connsiteY1" fmla="*/ 41638 h 47625"/>
                <a:gd name="connsiteX2" fmla="*/ 7348 w 47625"/>
                <a:gd name="connsiteY2" fmla="*/ 24493 h 47625"/>
                <a:gd name="connsiteX3" fmla="*/ 24493 w 47625"/>
                <a:gd name="connsiteY3" fmla="*/ 7348 h 47625"/>
                <a:gd name="connsiteX4" fmla="*/ 41638 w 47625"/>
                <a:gd name="connsiteY4" fmla="*/ 2449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41638" y="24493"/>
                  </a:moveTo>
                  <a:cubicBezTo>
                    <a:pt x="41638" y="33962"/>
                    <a:pt x="33962" y="41638"/>
                    <a:pt x="24493" y="41638"/>
                  </a:cubicBezTo>
                  <a:cubicBezTo>
                    <a:pt x="15024" y="41638"/>
                    <a:pt x="7348" y="33962"/>
                    <a:pt x="7348" y="24493"/>
                  </a:cubicBezTo>
                  <a:cubicBezTo>
                    <a:pt x="7348" y="15024"/>
                    <a:pt x="15024" y="7348"/>
                    <a:pt x="24493" y="7348"/>
                  </a:cubicBezTo>
                  <a:cubicBezTo>
                    <a:pt x="33962" y="7348"/>
                    <a:pt x="41638" y="15024"/>
                    <a:pt x="41638" y="24493"/>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grpSp>
      <p:sp>
        <p:nvSpPr>
          <p:cNvPr id="44" name="Freeform: Shape 43">
            <a:extLst>
              <a:ext uri="{FF2B5EF4-FFF2-40B4-BE49-F238E27FC236}">
                <a16:creationId xmlns:a16="http://schemas.microsoft.com/office/drawing/2014/main" id="{F6AA50E7-2009-4DC4-B98F-CCE8CE28E5D1}"/>
              </a:ext>
              <a:ext uri="{C183D7F6-B498-43B3-948B-1728B52AA6E4}">
                <adec:decorative xmlns:adec="http://schemas.microsoft.com/office/drawing/2017/decorative" val="1"/>
              </a:ext>
            </a:extLst>
          </p:cNvPr>
          <p:cNvSpPr/>
          <p:nvPr/>
        </p:nvSpPr>
        <p:spPr>
          <a:xfrm>
            <a:off x="399328" y="3252945"/>
            <a:ext cx="505210" cy="303125"/>
          </a:xfrm>
          <a:custGeom>
            <a:avLst/>
            <a:gdLst>
              <a:gd name="connsiteX0" fmla="*/ 210231 w 523875"/>
              <a:gd name="connsiteY0" fmla="*/ 280716 h 314325"/>
              <a:gd name="connsiteX1" fmla="*/ 79738 w 523875"/>
              <a:gd name="connsiteY1" fmla="*/ 280716 h 314325"/>
              <a:gd name="connsiteX2" fmla="*/ 7348 w 523875"/>
              <a:gd name="connsiteY2" fmla="*/ 206421 h 314325"/>
              <a:gd name="connsiteX3" fmla="*/ 79738 w 523875"/>
              <a:gd name="connsiteY3" fmla="*/ 134031 h 314325"/>
              <a:gd name="connsiteX4" fmla="*/ 94026 w 523875"/>
              <a:gd name="connsiteY4" fmla="*/ 135936 h 314325"/>
              <a:gd name="connsiteX5" fmla="*/ 224518 w 523875"/>
              <a:gd name="connsiteY5" fmla="*/ 7348 h 314325"/>
              <a:gd name="connsiteX6" fmla="*/ 351201 w 523875"/>
              <a:gd name="connsiteY6" fmla="*/ 110218 h 314325"/>
              <a:gd name="connsiteX7" fmla="*/ 421686 w 523875"/>
              <a:gd name="connsiteY7" fmla="*/ 78786 h 314325"/>
              <a:gd name="connsiteX8" fmla="*/ 519793 w 523875"/>
              <a:gd name="connsiteY8" fmla="*/ 180703 h 314325"/>
              <a:gd name="connsiteX9" fmla="*/ 421686 w 523875"/>
              <a:gd name="connsiteY9" fmla="*/ 280716 h 314325"/>
              <a:gd name="connsiteX10" fmla="*/ 421686 w 523875"/>
              <a:gd name="connsiteY10" fmla="*/ 280716 h 314325"/>
              <a:gd name="connsiteX11" fmla="*/ 310243 w 523875"/>
              <a:gd name="connsiteY11" fmla="*/ 280716 h 314325"/>
              <a:gd name="connsiteX12" fmla="*/ 181656 w 523875"/>
              <a:gd name="connsiteY12" fmla="*/ 309291 h 314325"/>
              <a:gd name="connsiteX13" fmla="*/ 209278 w 523875"/>
              <a:gd name="connsiteY13" fmla="*/ 280716 h 314325"/>
              <a:gd name="connsiteX14" fmla="*/ 181656 w 523875"/>
              <a:gd name="connsiteY14" fmla="*/ 250236 h 314325"/>
              <a:gd name="connsiteX15" fmla="*/ 337866 w 523875"/>
              <a:gd name="connsiteY15" fmla="*/ 250236 h 314325"/>
              <a:gd name="connsiteX16" fmla="*/ 310243 w 523875"/>
              <a:gd name="connsiteY16" fmla="*/ 278811 h 314325"/>
              <a:gd name="connsiteX17" fmla="*/ 337866 w 523875"/>
              <a:gd name="connsiteY17" fmla="*/ 309291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3875" h="314325">
                <a:moveTo>
                  <a:pt x="210231" y="280716"/>
                </a:moveTo>
                <a:cubicBezTo>
                  <a:pt x="79738" y="280716"/>
                  <a:pt x="79738" y="280716"/>
                  <a:pt x="79738" y="280716"/>
                </a:cubicBezTo>
                <a:cubicBezTo>
                  <a:pt x="39733" y="280716"/>
                  <a:pt x="7348" y="247378"/>
                  <a:pt x="7348" y="206421"/>
                </a:cubicBezTo>
                <a:cubicBezTo>
                  <a:pt x="7348" y="165463"/>
                  <a:pt x="39733" y="134031"/>
                  <a:pt x="79738" y="134031"/>
                </a:cubicBezTo>
                <a:cubicBezTo>
                  <a:pt x="84501" y="134031"/>
                  <a:pt x="90216" y="134031"/>
                  <a:pt x="94026" y="135936"/>
                </a:cubicBezTo>
                <a:cubicBezTo>
                  <a:pt x="96883" y="64498"/>
                  <a:pt x="154033" y="7348"/>
                  <a:pt x="224518" y="7348"/>
                </a:cubicBezTo>
                <a:cubicBezTo>
                  <a:pt x="284526" y="7348"/>
                  <a:pt x="335961" y="51163"/>
                  <a:pt x="351201" y="110218"/>
                </a:cubicBezTo>
                <a:cubicBezTo>
                  <a:pt x="369298" y="90216"/>
                  <a:pt x="394063" y="78786"/>
                  <a:pt x="421686" y="78786"/>
                </a:cubicBezTo>
                <a:cubicBezTo>
                  <a:pt x="475978" y="78786"/>
                  <a:pt x="519793" y="124506"/>
                  <a:pt x="519793" y="180703"/>
                </a:cubicBezTo>
                <a:cubicBezTo>
                  <a:pt x="519793" y="236901"/>
                  <a:pt x="475978" y="280716"/>
                  <a:pt x="421686" y="280716"/>
                </a:cubicBezTo>
                <a:lnTo>
                  <a:pt x="421686" y="280716"/>
                </a:lnTo>
                <a:cubicBezTo>
                  <a:pt x="310243" y="280716"/>
                  <a:pt x="310243" y="280716"/>
                  <a:pt x="310243" y="280716"/>
                </a:cubicBezTo>
                <a:moveTo>
                  <a:pt x="181656" y="309291"/>
                </a:moveTo>
                <a:cubicBezTo>
                  <a:pt x="209278" y="280716"/>
                  <a:pt x="209278" y="280716"/>
                  <a:pt x="209278" y="280716"/>
                </a:cubicBezTo>
                <a:cubicBezTo>
                  <a:pt x="181656" y="250236"/>
                  <a:pt x="181656" y="250236"/>
                  <a:pt x="181656" y="250236"/>
                </a:cubicBezTo>
                <a:moveTo>
                  <a:pt x="337866" y="250236"/>
                </a:moveTo>
                <a:cubicBezTo>
                  <a:pt x="310243" y="278811"/>
                  <a:pt x="310243" y="278811"/>
                  <a:pt x="310243" y="278811"/>
                </a:cubicBezTo>
                <a:cubicBezTo>
                  <a:pt x="337866" y="309291"/>
                  <a:pt x="337866" y="309291"/>
                  <a:pt x="337866" y="30929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7232" tIns="33616" rIns="67232" bIns="33616" numCol="1" spcCol="0" rtlCol="0" fromWordArt="0" anchor="t" anchorCtr="0" forceAA="0" compatLnSpc="1">
            <a:prstTxWarp prst="textNoShape">
              <a:avLst/>
            </a:prstTxWarp>
            <a:noAutofit/>
          </a:bodyPr>
          <a:lstStyle/>
          <a:p>
            <a:endParaRPr lang="en-US" sz="662">
              <a:gradFill>
                <a:gsLst>
                  <a:gs pos="0">
                    <a:srgbClr val="505050"/>
                  </a:gs>
                  <a:gs pos="100000">
                    <a:srgbClr val="505050"/>
                  </a:gs>
                </a:gsLst>
                <a:lin ang="5400000" scaled="1"/>
              </a:gradFill>
            </a:endParaRPr>
          </a:p>
        </p:txBody>
      </p:sp>
      <p:sp>
        <p:nvSpPr>
          <p:cNvPr id="47" name="Freeform: Shape 46">
            <a:extLst>
              <a:ext uri="{FF2B5EF4-FFF2-40B4-BE49-F238E27FC236}">
                <a16:creationId xmlns:a16="http://schemas.microsoft.com/office/drawing/2014/main" id="{9B2FE043-D6A8-4114-8E57-6E3415853876}"/>
              </a:ext>
              <a:ext uri="{C183D7F6-B498-43B3-948B-1728B52AA6E4}">
                <adec:decorative xmlns:adec="http://schemas.microsoft.com/office/drawing/2017/decorative" val="1"/>
              </a:ext>
            </a:extLst>
          </p:cNvPr>
          <p:cNvSpPr/>
          <p:nvPr/>
        </p:nvSpPr>
        <p:spPr bwMode="auto">
          <a:xfrm>
            <a:off x="4173227" y="-270709"/>
            <a:ext cx="4942761" cy="5666377"/>
          </a:xfrm>
          <a:custGeom>
            <a:avLst/>
            <a:gdLst>
              <a:gd name="connsiteX0" fmla="*/ 1577015 w 5235400"/>
              <a:gd name="connsiteY0" fmla="*/ 0 h 6308056"/>
              <a:gd name="connsiteX1" fmla="*/ 5235400 w 5235400"/>
              <a:gd name="connsiteY1" fmla="*/ 0 h 6308056"/>
              <a:gd name="connsiteX2" fmla="*/ 5235400 w 5235400"/>
              <a:gd name="connsiteY2" fmla="*/ 6308056 h 6308056"/>
              <a:gd name="connsiteX3" fmla="*/ 1577015 w 5235400"/>
              <a:gd name="connsiteY3" fmla="*/ 6308056 h 6308056"/>
              <a:gd name="connsiteX4" fmla="*/ 0 w 5235400"/>
              <a:gd name="connsiteY4" fmla="*/ 3154028 h 6308056"/>
              <a:gd name="connsiteX0" fmla="*/ 5235400 w 5326840"/>
              <a:gd name="connsiteY0" fmla="*/ 6308056 h 6399496"/>
              <a:gd name="connsiteX1" fmla="*/ 1577015 w 5326840"/>
              <a:gd name="connsiteY1" fmla="*/ 6308056 h 6399496"/>
              <a:gd name="connsiteX2" fmla="*/ 0 w 5326840"/>
              <a:gd name="connsiteY2" fmla="*/ 3154028 h 6399496"/>
              <a:gd name="connsiteX3" fmla="*/ 1577015 w 5326840"/>
              <a:gd name="connsiteY3" fmla="*/ 0 h 6399496"/>
              <a:gd name="connsiteX4" fmla="*/ 5235400 w 5326840"/>
              <a:gd name="connsiteY4" fmla="*/ 0 h 6399496"/>
              <a:gd name="connsiteX5" fmla="*/ 5326840 w 5326840"/>
              <a:gd name="connsiteY5" fmla="*/ 6399496 h 6399496"/>
              <a:gd name="connsiteX0" fmla="*/ 5235400 w 5235400"/>
              <a:gd name="connsiteY0" fmla="*/ 6308056 h 6308056"/>
              <a:gd name="connsiteX1" fmla="*/ 1577015 w 5235400"/>
              <a:gd name="connsiteY1" fmla="*/ 6308056 h 6308056"/>
              <a:gd name="connsiteX2" fmla="*/ 0 w 5235400"/>
              <a:gd name="connsiteY2" fmla="*/ 3154028 h 6308056"/>
              <a:gd name="connsiteX3" fmla="*/ 1577015 w 5235400"/>
              <a:gd name="connsiteY3" fmla="*/ 0 h 6308056"/>
              <a:gd name="connsiteX4" fmla="*/ 5235400 w 5235400"/>
              <a:gd name="connsiteY4" fmla="*/ 0 h 6308056"/>
              <a:gd name="connsiteX0" fmla="*/ 1577015 w 5235400"/>
              <a:gd name="connsiteY0" fmla="*/ 6308056 h 6308056"/>
              <a:gd name="connsiteX1" fmla="*/ 0 w 5235400"/>
              <a:gd name="connsiteY1" fmla="*/ 3154028 h 6308056"/>
              <a:gd name="connsiteX2" fmla="*/ 1577015 w 5235400"/>
              <a:gd name="connsiteY2" fmla="*/ 0 h 6308056"/>
              <a:gd name="connsiteX3" fmla="*/ 5235400 w 5235400"/>
              <a:gd name="connsiteY3" fmla="*/ 0 h 6308056"/>
            </a:gdLst>
            <a:ahLst/>
            <a:cxnLst>
              <a:cxn ang="0">
                <a:pos x="connsiteX0" y="connsiteY0"/>
              </a:cxn>
              <a:cxn ang="0">
                <a:pos x="connsiteX1" y="connsiteY1"/>
              </a:cxn>
              <a:cxn ang="0">
                <a:pos x="connsiteX2" y="connsiteY2"/>
              </a:cxn>
              <a:cxn ang="0">
                <a:pos x="connsiteX3" y="connsiteY3"/>
              </a:cxn>
            </a:cxnLst>
            <a:rect l="l" t="t" r="r" b="b"/>
            <a:pathLst>
              <a:path w="5235400" h="6308056">
                <a:moveTo>
                  <a:pt x="1577015" y="6308056"/>
                </a:moveTo>
                <a:lnTo>
                  <a:pt x="0" y="3154028"/>
                </a:lnTo>
                <a:lnTo>
                  <a:pt x="1577015" y="0"/>
                </a:lnTo>
                <a:lnTo>
                  <a:pt x="5235400" y="0"/>
                </a:lnTo>
              </a:path>
            </a:pathLst>
          </a:cu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4935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E0B4B-AE82-4EEA-AC99-904A10640BCA}"/>
              </a:ext>
            </a:extLst>
          </p:cNvPr>
          <p:cNvSpPr>
            <a:spLocks noGrp="1"/>
          </p:cNvSpPr>
          <p:nvPr>
            <p:ph type="title" idx="4294967295"/>
          </p:nvPr>
        </p:nvSpPr>
        <p:spPr>
          <a:xfrm>
            <a:off x="860425" y="519113"/>
            <a:ext cx="8283575" cy="560387"/>
          </a:xfrm>
        </p:spPr>
        <p:txBody>
          <a:bodyPr wrap="square" anchor="t">
            <a:normAutofit/>
          </a:bodyPr>
          <a:lstStyle/>
          <a:p>
            <a:r>
              <a:rPr lang="en-US"/>
              <a:t>Which activity logs are supported?</a:t>
            </a:r>
          </a:p>
        </p:txBody>
      </p:sp>
      <p:graphicFrame>
        <p:nvGraphicFramePr>
          <p:cNvPr id="4" name="Table 3">
            <a:extLst>
              <a:ext uri="{FF2B5EF4-FFF2-40B4-BE49-F238E27FC236}">
                <a16:creationId xmlns:a16="http://schemas.microsoft.com/office/drawing/2014/main" id="{28B18BB7-49BA-4B82-A71F-45FF45D1982D}"/>
              </a:ext>
            </a:extLst>
          </p:cNvPr>
          <p:cNvGraphicFramePr>
            <a:graphicFrameLocks noGrp="1"/>
          </p:cNvGraphicFramePr>
          <p:nvPr>
            <p:extLst>
              <p:ext uri="{D42A27DB-BD31-4B8C-83A1-F6EECF244321}">
                <p14:modId xmlns:p14="http://schemas.microsoft.com/office/powerpoint/2010/main" val="3086381945"/>
              </p:ext>
            </p:extLst>
          </p:nvPr>
        </p:nvGraphicFramePr>
        <p:xfrm>
          <a:off x="426035" y="1154393"/>
          <a:ext cx="8291930" cy="2834713"/>
        </p:xfrm>
        <a:graphic>
          <a:graphicData uri="http://schemas.openxmlformats.org/drawingml/2006/table">
            <a:tbl>
              <a:tblPr firstRow="1" bandRow="1">
                <a:tableStyleId>{21E4AEA4-8DFA-4A89-87EB-49C32662AFE0}</a:tableStyleId>
              </a:tblPr>
              <a:tblGrid>
                <a:gridCol w="3355451">
                  <a:extLst>
                    <a:ext uri="{9D8B030D-6E8A-4147-A177-3AD203B41FA5}">
                      <a16:colId xmlns:a16="http://schemas.microsoft.com/office/drawing/2014/main" val="1727943013"/>
                    </a:ext>
                  </a:extLst>
                </a:gridCol>
                <a:gridCol w="4936479">
                  <a:extLst>
                    <a:ext uri="{9D8B030D-6E8A-4147-A177-3AD203B41FA5}">
                      <a16:colId xmlns:a16="http://schemas.microsoft.com/office/drawing/2014/main" val="646873165"/>
                    </a:ext>
                  </a:extLst>
                </a:gridCol>
              </a:tblGrid>
              <a:tr h="328759">
                <a:tc>
                  <a:txBody>
                    <a:bodyPr/>
                    <a:lstStyle/>
                    <a:p>
                      <a:r>
                        <a:rPr lang="en-US" sz="1500" dirty="0">
                          <a:solidFill>
                            <a:schemeClr val="bg1"/>
                          </a:solidFill>
                        </a:rPr>
                        <a:t>Power Automate</a:t>
                      </a:r>
                    </a:p>
                  </a:txBody>
                  <a:tcPr marL="67553" marR="67553" marT="33777" marB="33777">
                    <a:solidFill>
                      <a:srgbClr val="0071BC"/>
                    </a:solidFill>
                  </a:tcPr>
                </a:tc>
                <a:tc>
                  <a:txBody>
                    <a:bodyPr/>
                    <a:lstStyle/>
                    <a:p>
                      <a:r>
                        <a:rPr lang="en-US" sz="1500" dirty="0">
                          <a:solidFill>
                            <a:schemeClr val="bg1"/>
                          </a:solidFill>
                        </a:rPr>
                        <a:t>Power Apps</a:t>
                      </a:r>
                    </a:p>
                  </a:txBody>
                  <a:tcPr marL="67553" marR="67553" marT="33777" marB="33777">
                    <a:solidFill>
                      <a:srgbClr val="0071BC"/>
                    </a:solidFill>
                  </a:tcPr>
                </a:tc>
                <a:extLst>
                  <a:ext uri="{0D108BD9-81ED-4DB2-BD59-A6C34878D82A}">
                    <a16:rowId xmlns:a16="http://schemas.microsoft.com/office/drawing/2014/main" val="1634850960"/>
                  </a:ext>
                </a:extLst>
              </a:tr>
              <a:tr h="2505468">
                <a:tc>
                  <a:txBody>
                    <a:bodyPr/>
                    <a:lstStyle/>
                    <a:p>
                      <a:pPr marL="285750" indent="-285750">
                        <a:buFont typeface="Arial" panose="020B0604020202020204" pitchFamily="34" charset="0"/>
                        <a:buChar char="•"/>
                      </a:pPr>
                      <a:r>
                        <a:rPr lang="en-US" sz="1600" dirty="0"/>
                        <a:t>Created flow </a:t>
                      </a:r>
                    </a:p>
                    <a:p>
                      <a:pPr marL="285750" indent="-285750">
                        <a:buFont typeface="Arial" panose="020B0604020202020204" pitchFamily="34" charset="0"/>
                        <a:buChar char="•"/>
                      </a:pPr>
                      <a:r>
                        <a:rPr lang="en-US" sz="1600" dirty="0"/>
                        <a:t>Edited flow </a:t>
                      </a:r>
                    </a:p>
                    <a:p>
                      <a:pPr marL="285750" indent="-285750">
                        <a:buFont typeface="Arial" panose="020B0604020202020204" pitchFamily="34" charset="0"/>
                        <a:buChar char="•"/>
                      </a:pPr>
                      <a:r>
                        <a:rPr lang="en-US" sz="1600" dirty="0"/>
                        <a:t>Deleted flow </a:t>
                      </a:r>
                    </a:p>
                    <a:p>
                      <a:pPr marL="285750" indent="-285750">
                        <a:buFont typeface="Arial" panose="020B0604020202020204" pitchFamily="34" charset="0"/>
                        <a:buChar char="•"/>
                      </a:pPr>
                      <a:r>
                        <a:rPr lang="en-US" sz="1600" dirty="0"/>
                        <a:t>Edited permissions </a:t>
                      </a:r>
                    </a:p>
                    <a:p>
                      <a:pPr marL="285750" indent="-285750">
                        <a:buFont typeface="Arial" panose="020B0604020202020204" pitchFamily="34" charset="0"/>
                        <a:buChar char="•"/>
                      </a:pPr>
                      <a:r>
                        <a:rPr lang="en-US" sz="1600" dirty="0"/>
                        <a:t>Deleted permissions </a:t>
                      </a:r>
                    </a:p>
                    <a:p>
                      <a:pPr marL="285750" indent="-285750">
                        <a:buFont typeface="Arial" panose="020B0604020202020204" pitchFamily="34" charset="0"/>
                        <a:buChar char="•"/>
                      </a:pPr>
                      <a:r>
                        <a:rPr lang="en-US" sz="1600" dirty="0"/>
                        <a:t>Started a paid trial </a:t>
                      </a:r>
                    </a:p>
                    <a:p>
                      <a:pPr marL="285750" indent="-285750">
                        <a:buFont typeface="Arial" panose="020B0604020202020204" pitchFamily="34" charset="0"/>
                        <a:buChar char="•"/>
                      </a:pPr>
                      <a:r>
                        <a:rPr lang="en-US" sz="1600" dirty="0"/>
                        <a:t>Renewed a paid trial </a:t>
                      </a:r>
                      <a:endParaRPr lang="en-US" sz="1600" dirty="0">
                        <a:gradFill>
                          <a:gsLst>
                            <a:gs pos="2917">
                              <a:schemeClr val="tx1"/>
                            </a:gs>
                            <a:gs pos="30000">
                              <a:schemeClr val="tx1"/>
                            </a:gs>
                          </a:gsLst>
                          <a:lin ang="5400000" scaled="0"/>
                        </a:gradFill>
                      </a:endParaRPr>
                    </a:p>
                  </a:txBody>
                  <a:tcPr marL="67553" marR="67553" marT="33777" marB="33777"/>
                </a:tc>
                <a:tc>
                  <a:txBody>
                    <a:bodyPr/>
                    <a:lstStyle/>
                    <a:p>
                      <a:pPr marL="285750" indent="-285750">
                        <a:buFont typeface="Arial" panose="020B0604020202020204" pitchFamily="34" charset="0"/>
                        <a:buChar char="•"/>
                      </a:pPr>
                      <a:r>
                        <a:rPr lang="en-US" sz="1600" dirty="0"/>
                        <a:t>Created app</a:t>
                      </a:r>
                    </a:p>
                    <a:p>
                      <a:pPr marL="285750" indent="-285750">
                        <a:buFont typeface="Arial" panose="020B0604020202020204" pitchFamily="34" charset="0"/>
                        <a:buChar char="•"/>
                      </a:pPr>
                      <a:r>
                        <a:rPr lang="en-US" sz="1600" dirty="0"/>
                        <a:t>Edited/save app (draft)</a:t>
                      </a:r>
                    </a:p>
                    <a:p>
                      <a:pPr marL="285750" indent="-285750">
                        <a:buFont typeface="Arial" panose="020B0604020202020204" pitchFamily="34" charset="0"/>
                        <a:buChar char="•"/>
                      </a:pPr>
                      <a:r>
                        <a:rPr lang="en-US" sz="1600" dirty="0"/>
                        <a:t>Published app</a:t>
                      </a:r>
                    </a:p>
                    <a:p>
                      <a:pPr marL="285750" indent="-285750">
                        <a:buFont typeface="Arial" panose="020B0604020202020204" pitchFamily="34" charset="0"/>
                        <a:buChar char="•"/>
                      </a:pPr>
                      <a:r>
                        <a:rPr lang="en-US" sz="1600" dirty="0"/>
                        <a:t>Deleted app</a:t>
                      </a:r>
                    </a:p>
                    <a:p>
                      <a:pPr marL="285750" indent="-285750">
                        <a:buFont typeface="Arial" panose="020B0604020202020204" pitchFamily="34" charset="0"/>
                        <a:buChar char="•"/>
                      </a:pPr>
                      <a:r>
                        <a:rPr lang="en-US" sz="1600" dirty="0"/>
                        <a:t>Restored an app from app version</a:t>
                      </a:r>
                    </a:p>
                    <a:p>
                      <a:pPr marL="285750" indent="-285750">
                        <a:buFont typeface="Arial" panose="020B0604020202020204" pitchFamily="34" charset="0"/>
                        <a:buChar char="•"/>
                      </a:pPr>
                      <a:r>
                        <a:rPr lang="en-US" sz="1600" dirty="0"/>
                        <a:t>Launched app</a:t>
                      </a:r>
                    </a:p>
                    <a:p>
                      <a:pPr marL="285750" indent="-285750">
                        <a:buFont typeface="Arial" panose="020B0604020202020204" pitchFamily="34" charset="0"/>
                        <a:buChar char="•"/>
                      </a:pPr>
                      <a:r>
                        <a:rPr lang="en-US" sz="1600" dirty="0"/>
                        <a:t>Marking app as featured</a:t>
                      </a:r>
                    </a:p>
                    <a:p>
                      <a:pPr marL="285750" indent="-285750">
                        <a:buFont typeface="Arial" panose="020B0604020202020204" pitchFamily="34" charset="0"/>
                        <a:buChar char="•"/>
                      </a:pPr>
                      <a:r>
                        <a:rPr lang="en-US" sz="1600" dirty="0"/>
                        <a:t>Marking app as hero</a:t>
                      </a:r>
                    </a:p>
                    <a:p>
                      <a:pPr marL="285750" indent="-285750">
                        <a:buFont typeface="Arial" panose="020B0604020202020204" pitchFamily="34" charset="0"/>
                        <a:buChar char="•"/>
                      </a:pPr>
                      <a:r>
                        <a:rPr lang="en-US" sz="1600" dirty="0"/>
                        <a:t>Edited app permissions</a:t>
                      </a:r>
                    </a:p>
                    <a:p>
                      <a:pPr marL="285750" indent="-285750">
                        <a:buFont typeface="Arial" panose="020B0604020202020204" pitchFamily="34" charset="0"/>
                        <a:buChar char="•"/>
                      </a:pPr>
                      <a:r>
                        <a:rPr lang="en-US" sz="1600" dirty="0"/>
                        <a:t>Deleted app permissions</a:t>
                      </a:r>
                    </a:p>
                  </a:txBody>
                  <a:tcPr marL="67553" marR="67553" marT="33777" marB="33777"/>
                </a:tc>
                <a:extLst>
                  <a:ext uri="{0D108BD9-81ED-4DB2-BD59-A6C34878D82A}">
                    <a16:rowId xmlns:a16="http://schemas.microsoft.com/office/drawing/2014/main" val="3741146617"/>
                  </a:ext>
                </a:extLst>
              </a:tr>
            </a:tbl>
          </a:graphicData>
        </a:graphic>
      </p:graphicFrame>
    </p:spTree>
    <p:extLst>
      <p:ext uri="{BB962C8B-B14F-4D97-AF65-F5344CB8AC3E}">
        <p14:creationId xmlns:p14="http://schemas.microsoft.com/office/powerpoint/2010/main" val="332110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CA416E-B62B-4D0E-884D-4717072C55CF}"/>
              </a:ext>
            </a:extLst>
          </p:cNvPr>
          <p:cNvSpPr>
            <a:spLocks noGrp="1"/>
          </p:cNvSpPr>
          <p:nvPr>
            <p:ph type="title" idx="4294967295"/>
          </p:nvPr>
        </p:nvSpPr>
        <p:spPr>
          <a:xfrm>
            <a:off x="439737" y="341279"/>
            <a:ext cx="8480425" cy="609600"/>
          </a:xfrm>
        </p:spPr>
        <p:txBody>
          <a:bodyPr wrap="square" anchor="t">
            <a:normAutofit/>
          </a:bodyPr>
          <a:lstStyle/>
          <a:p>
            <a:r>
              <a:rPr lang="en-US" sz="2800" dirty="0"/>
              <a:t>Enable Office 365 activity logging</a:t>
            </a:r>
          </a:p>
        </p:txBody>
      </p:sp>
      <p:sp>
        <p:nvSpPr>
          <p:cNvPr id="4" name="Content Placeholder 3">
            <a:extLst>
              <a:ext uri="{FF2B5EF4-FFF2-40B4-BE49-F238E27FC236}">
                <a16:creationId xmlns:a16="http://schemas.microsoft.com/office/drawing/2014/main" id="{712A29DA-7793-42D9-8B75-7B29BEEFE676}"/>
              </a:ext>
            </a:extLst>
          </p:cNvPr>
          <p:cNvSpPr>
            <a:spLocks noGrp="1"/>
          </p:cNvSpPr>
          <p:nvPr>
            <p:ph sz="quarter" idx="4294967295"/>
          </p:nvPr>
        </p:nvSpPr>
        <p:spPr>
          <a:xfrm>
            <a:off x="439737" y="1154146"/>
            <a:ext cx="8264525" cy="3038475"/>
          </a:xfrm>
        </p:spPr>
        <p:txBody>
          <a:bodyPr wrap="square">
            <a:normAutofit/>
          </a:bodyPr>
          <a:lstStyle/>
          <a:p>
            <a:pPr>
              <a:spcAft>
                <a:spcPts val="600"/>
              </a:spcAft>
            </a:pPr>
            <a:r>
              <a:rPr lang="en-US" dirty="0"/>
              <a:t>Must have an Office 365 E3 or greater license</a:t>
            </a:r>
            <a:br>
              <a:rPr lang="en-US" dirty="0"/>
            </a:br>
            <a:endParaRPr lang="en-US" dirty="0"/>
          </a:p>
          <a:p>
            <a:pPr>
              <a:spcAft>
                <a:spcPts val="600"/>
              </a:spcAft>
            </a:pPr>
            <a:r>
              <a:rPr lang="en-US" dirty="0"/>
              <a:t>Must enable at the organization level</a:t>
            </a:r>
          </a:p>
          <a:p>
            <a:pPr lvl="1">
              <a:spcAft>
                <a:spcPts val="600"/>
              </a:spcAft>
            </a:pPr>
            <a:r>
              <a:rPr lang="en-US" sz="1765" dirty="0"/>
              <a:t>Enable-</a:t>
            </a:r>
            <a:r>
              <a:rPr lang="en-US" sz="1765" dirty="0" err="1"/>
              <a:t>OrganizationCustomization</a:t>
            </a:r>
            <a:endParaRPr lang="en-US" sz="1765" dirty="0"/>
          </a:p>
          <a:p>
            <a:pPr lvl="1">
              <a:spcAft>
                <a:spcPts val="600"/>
              </a:spcAft>
            </a:pPr>
            <a:r>
              <a:rPr lang="en-US" sz="1765" dirty="0"/>
              <a:t>Set-</a:t>
            </a:r>
            <a:r>
              <a:rPr lang="en-US" sz="1765" dirty="0" err="1"/>
              <a:t>AdminAuditLogConfig</a:t>
            </a:r>
            <a:r>
              <a:rPr lang="en-US" sz="1765" dirty="0"/>
              <a:t> -</a:t>
            </a:r>
            <a:r>
              <a:rPr lang="en-US" sz="1765" dirty="0" err="1"/>
              <a:t>UnifiedAuditLogIngestionEnabled</a:t>
            </a:r>
            <a:r>
              <a:rPr lang="en-US" sz="1765" dirty="0"/>
              <a:t> $true</a:t>
            </a:r>
          </a:p>
          <a:p>
            <a:pPr>
              <a:spcAft>
                <a:spcPts val="600"/>
              </a:spcAft>
            </a:pPr>
            <a:endParaRPr lang="en-US" dirty="0"/>
          </a:p>
          <a:p>
            <a:pPr>
              <a:spcAft>
                <a:spcPts val="600"/>
              </a:spcAft>
            </a:pPr>
            <a:r>
              <a:rPr lang="en-US" dirty="0"/>
              <a:t>Non service admins need permissions to view</a:t>
            </a:r>
          </a:p>
          <a:p>
            <a:pPr lvl="1">
              <a:spcAft>
                <a:spcPts val="600"/>
              </a:spcAft>
            </a:pPr>
            <a:r>
              <a:rPr lang="en-US" sz="1765" dirty="0"/>
              <a:t>E.g. Add-</a:t>
            </a:r>
            <a:r>
              <a:rPr lang="en-US" sz="1765" dirty="0" err="1"/>
              <a:t>RoleGroupMember</a:t>
            </a:r>
            <a:r>
              <a:rPr lang="en-US" sz="1765" dirty="0"/>
              <a:t> "Compliance Management" -Member user1</a:t>
            </a:r>
          </a:p>
        </p:txBody>
      </p:sp>
    </p:spTree>
    <p:extLst>
      <p:ext uri="{BB962C8B-B14F-4D97-AF65-F5344CB8AC3E}">
        <p14:creationId xmlns:p14="http://schemas.microsoft.com/office/powerpoint/2010/main" val="26178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38D4B-E8BA-4AD3-A199-6D06794558C5}"/>
              </a:ext>
            </a:extLst>
          </p:cNvPr>
          <p:cNvSpPr>
            <a:spLocks noGrp="1"/>
          </p:cNvSpPr>
          <p:nvPr>
            <p:ph type="title" idx="4294967295"/>
          </p:nvPr>
        </p:nvSpPr>
        <p:spPr>
          <a:xfrm>
            <a:off x="287739" y="301860"/>
            <a:ext cx="8264525" cy="498475"/>
          </a:xfrm>
        </p:spPr>
        <p:txBody>
          <a:bodyPr/>
          <a:lstStyle/>
          <a:p>
            <a:r>
              <a:rPr lang="en-US" sz="3600" dirty="0"/>
              <a:t>Build flows to alert on key audit events</a:t>
            </a:r>
          </a:p>
        </p:txBody>
      </p:sp>
      <p:sp>
        <p:nvSpPr>
          <p:cNvPr id="3" name="Text Placeholder 2">
            <a:extLst>
              <a:ext uri="{FF2B5EF4-FFF2-40B4-BE49-F238E27FC236}">
                <a16:creationId xmlns:a16="http://schemas.microsoft.com/office/drawing/2014/main" id="{8133B628-FA2D-4D1F-B188-A297749787D1}"/>
              </a:ext>
            </a:extLst>
          </p:cNvPr>
          <p:cNvSpPr>
            <a:spLocks noGrp="1"/>
          </p:cNvSpPr>
          <p:nvPr>
            <p:ph type="body" sz="quarter" idx="4294967295"/>
          </p:nvPr>
        </p:nvSpPr>
        <p:spPr>
          <a:xfrm>
            <a:off x="357229" y="959320"/>
            <a:ext cx="8264525" cy="1606550"/>
          </a:xfrm>
        </p:spPr>
        <p:txBody>
          <a:bodyPr/>
          <a:lstStyle/>
          <a:p>
            <a:r>
              <a:rPr lang="en-US" sz="1800" dirty="0"/>
              <a:t>An example of alerting that can be implemented is subscribing to Office 365 Security and Compliance Audit Logs </a:t>
            </a:r>
          </a:p>
          <a:p>
            <a:endParaRPr lang="en-US" sz="1800" dirty="0"/>
          </a:p>
          <a:p>
            <a:r>
              <a:rPr lang="en-US" sz="1800" dirty="0"/>
              <a:t>This can be achieved through either a </a:t>
            </a:r>
            <a:r>
              <a:rPr lang="en-US" sz="1800" dirty="0">
                <a:hlinkClick r:id="rId2"/>
              </a:rPr>
              <a:t>webhook</a:t>
            </a:r>
            <a:r>
              <a:rPr lang="en-US" sz="1800" dirty="0"/>
              <a:t> subscription or </a:t>
            </a:r>
            <a:r>
              <a:rPr lang="en-US" sz="1800" dirty="0">
                <a:hlinkClick r:id="rId3"/>
              </a:rPr>
              <a:t>polling</a:t>
            </a:r>
            <a:r>
              <a:rPr lang="en-US" sz="1800" dirty="0"/>
              <a:t> approach. However, by attaching Flow to these alerts, we can provide administrators with more than just email alerts </a:t>
            </a:r>
          </a:p>
        </p:txBody>
      </p:sp>
      <p:sp>
        <p:nvSpPr>
          <p:cNvPr id="4" name="Rectangle 3" descr="Activity Logging Web SVC">
            <a:extLst>
              <a:ext uri="{FF2B5EF4-FFF2-40B4-BE49-F238E27FC236}">
                <a16:creationId xmlns:a16="http://schemas.microsoft.com/office/drawing/2014/main" id="{8EB0114F-34A2-4D4F-82F0-E4E04497C800}"/>
              </a:ext>
            </a:extLst>
          </p:cNvPr>
          <p:cNvSpPr/>
          <p:nvPr/>
        </p:nvSpPr>
        <p:spPr bwMode="auto">
          <a:xfrm>
            <a:off x="578228" y="2946428"/>
            <a:ext cx="2048088" cy="2143284"/>
          </a:xfrm>
          <a:prstGeom prst="rect">
            <a:avLst/>
          </a:prstGeom>
          <a:solidFill>
            <a:srgbClr val="00B6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A17E9A87-829F-4775-A02D-9CBB00F9B6E3}"/>
              </a:ext>
            </a:extLst>
          </p:cNvPr>
          <p:cNvSpPr txBox="1"/>
          <p:nvPr/>
        </p:nvSpPr>
        <p:spPr>
          <a:xfrm>
            <a:off x="610844" y="2969552"/>
            <a:ext cx="1725344" cy="196208"/>
          </a:xfrm>
          <a:prstGeom prst="rect">
            <a:avLst/>
          </a:prstGeom>
          <a:noFill/>
        </p:spPr>
        <p:txBody>
          <a:bodyPr wrap="none" lIns="0" tIns="0" rIns="0" bIns="0" rtlCol="0">
            <a:spAutoFit/>
          </a:bodyPr>
          <a:lstStyle/>
          <a:p>
            <a:pPr algn="l"/>
            <a:r>
              <a:rPr lang="en-US" sz="1275" b="1" dirty="0">
                <a:gradFill>
                  <a:gsLst>
                    <a:gs pos="2917">
                      <a:schemeClr val="tx1"/>
                    </a:gs>
                    <a:gs pos="30000">
                      <a:schemeClr val="tx1"/>
                    </a:gs>
                  </a:gsLst>
                  <a:lin ang="5400000" scaled="0"/>
                </a:gradFill>
              </a:rPr>
              <a:t>Activity Logging Web Svc</a:t>
            </a:r>
          </a:p>
        </p:txBody>
      </p:sp>
      <p:sp>
        <p:nvSpPr>
          <p:cNvPr id="16" name="Cylinder 15">
            <a:extLst>
              <a:ext uri="{FF2B5EF4-FFF2-40B4-BE49-F238E27FC236}">
                <a16:creationId xmlns:a16="http://schemas.microsoft.com/office/drawing/2014/main" id="{C2D367CB-00F1-45C7-97A2-17DD016314E9}"/>
              </a:ext>
            </a:extLst>
          </p:cNvPr>
          <p:cNvSpPr/>
          <p:nvPr/>
        </p:nvSpPr>
        <p:spPr bwMode="auto">
          <a:xfrm>
            <a:off x="819988" y="3228300"/>
            <a:ext cx="1137872" cy="912114"/>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350" dirty="0">
                <a:solidFill>
                  <a:srgbClr val="000000"/>
                </a:solidFill>
                <a:ea typeface="Segoe UI" pitchFamily="34" charset="0"/>
                <a:cs typeface="Segoe UI" pitchFamily="34" charset="0"/>
              </a:rPr>
              <a:t>Power Apps logs</a:t>
            </a:r>
          </a:p>
        </p:txBody>
      </p:sp>
      <p:sp>
        <p:nvSpPr>
          <p:cNvPr id="18" name="Cylinder 17">
            <a:extLst>
              <a:ext uri="{FF2B5EF4-FFF2-40B4-BE49-F238E27FC236}">
                <a16:creationId xmlns:a16="http://schemas.microsoft.com/office/drawing/2014/main" id="{7DD09BA8-48A9-4635-8D1E-ADFE26BD12FA}"/>
              </a:ext>
            </a:extLst>
          </p:cNvPr>
          <p:cNvSpPr/>
          <p:nvPr/>
        </p:nvSpPr>
        <p:spPr bwMode="auto">
          <a:xfrm>
            <a:off x="1365302" y="4062181"/>
            <a:ext cx="1137872" cy="1027531"/>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350" dirty="0">
                <a:solidFill>
                  <a:srgbClr val="000000"/>
                </a:solidFill>
                <a:ea typeface="Segoe UI" pitchFamily="34" charset="0"/>
                <a:cs typeface="Segoe UI" pitchFamily="34" charset="0"/>
              </a:rPr>
              <a:t>Power Automate logs</a:t>
            </a:r>
          </a:p>
        </p:txBody>
      </p:sp>
      <p:pic>
        <p:nvPicPr>
          <p:cNvPr id="5" name="Picture 4" descr="Power Automate Graphic">
            <a:extLst>
              <a:ext uri="{FF2B5EF4-FFF2-40B4-BE49-F238E27FC236}">
                <a16:creationId xmlns:a16="http://schemas.microsoft.com/office/drawing/2014/main" id="{B9EF6C1E-3638-4AED-AFAE-903D96B9765A}"/>
              </a:ext>
            </a:extLst>
          </p:cNvPr>
          <p:cNvPicPr>
            <a:picLocks noChangeAspect="1"/>
          </p:cNvPicPr>
          <p:nvPr/>
        </p:nvPicPr>
        <p:blipFill>
          <a:blip r:embed="rId4"/>
          <a:stretch>
            <a:fillRect/>
          </a:stretch>
        </p:blipFill>
        <p:spPr>
          <a:xfrm>
            <a:off x="3599262" y="3326359"/>
            <a:ext cx="1780460" cy="1386704"/>
          </a:xfrm>
          <a:prstGeom prst="rect">
            <a:avLst/>
          </a:prstGeom>
        </p:spPr>
      </p:pic>
      <p:sp>
        <p:nvSpPr>
          <p:cNvPr id="6" name="TextBox 5">
            <a:extLst>
              <a:ext uri="{FF2B5EF4-FFF2-40B4-BE49-F238E27FC236}">
                <a16:creationId xmlns:a16="http://schemas.microsoft.com/office/drawing/2014/main" id="{93392599-52E0-4EA2-954C-63BAEE6A2493}"/>
              </a:ext>
            </a:extLst>
          </p:cNvPr>
          <p:cNvSpPr txBox="1"/>
          <p:nvPr/>
        </p:nvSpPr>
        <p:spPr>
          <a:xfrm>
            <a:off x="3921710" y="4726225"/>
            <a:ext cx="1409232" cy="230832"/>
          </a:xfrm>
          <a:prstGeom prst="rect">
            <a:avLst/>
          </a:prstGeom>
          <a:noFill/>
        </p:spPr>
        <p:txBody>
          <a:bodyPr wrap="none" lIns="0" tIns="0" rIns="0" bIns="0" rtlCol="0">
            <a:spAutoFit/>
          </a:bodyPr>
          <a:lstStyle/>
          <a:p>
            <a:pPr defTabSz="342900">
              <a:defRPr/>
            </a:pPr>
            <a:r>
              <a:rPr lang="en-US" sz="1500" dirty="0">
                <a:gradFill>
                  <a:gsLst>
                    <a:gs pos="2917">
                      <a:srgbClr val="1A1A1A"/>
                    </a:gs>
                    <a:gs pos="30000">
                      <a:srgbClr val="1A1A1A"/>
                    </a:gs>
                  </a:gsLst>
                  <a:lin ang="5400000" scaled="0"/>
                </a:gradFill>
                <a:latin typeface="Segoe UI"/>
              </a:rPr>
              <a:t>Power Automate</a:t>
            </a:r>
          </a:p>
        </p:txBody>
      </p:sp>
      <p:pic>
        <p:nvPicPr>
          <p:cNvPr id="11" name="Picture 10" descr="Admit Graphic">
            <a:extLst>
              <a:ext uri="{FF2B5EF4-FFF2-40B4-BE49-F238E27FC236}">
                <a16:creationId xmlns:a16="http://schemas.microsoft.com/office/drawing/2014/main" id="{61570193-0531-47B8-8B73-4D9ACE7458E4}"/>
              </a:ext>
            </a:extLst>
          </p:cNvPr>
          <p:cNvPicPr>
            <a:picLocks noChangeAspect="1"/>
          </p:cNvPicPr>
          <p:nvPr/>
        </p:nvPicPr>
        <p:blipFill>
          <a:blip r:embed="rId5"/>
          <a:stretch>
            <a:fillRect/>
          </a:stretch>
        </p:blipFill>
        <p:spPr>
          <a:xfrm>
            <a:off x="6967723" y="3089829"/>
            <a:ext cx="1000979" cy="1566048"/>
          </a:xfrm>
          <a:prstGeom prst="rect">
            <a:avLst/>
          </a:prstGeom>
        </p:spPr>
      </p:pic>
      <p:sp>
        <p:nvSpPr>
          <p:cNvPr id="7" name="TextBox 6">
            <a:extLst>
              <a:ext uri="{FF2B5EF4-FFF2-40B4-BE49-F238E27FC236}">
                <a16:creationId xmlns:a16="http://schemas.microsoft.com/office/drawing/2014/main" id="{0B4C0BD6-A946-43C1-9309-8AECF63C61D0}"/>
              </a:ext>
            </a:extLst>
          </p:cNvPr>
          <p:cNvSpPr txBox="1"/>
          <p:nvPr/>
        </p:nvSpPr>
        <p:spPr>
          <a:xfrm>
            <a:off x="7220853" y="4610808"/>
            <a:ext cx="557845" cy="230832"/>
          </a:xfrm>
          <a:prstGeom prst="rect">
            <a:avLst/>
          </a:prstGeom>
          <a:noFill/>
        </p:spPr>
        <p:txBody>
          <a:bodyPr wrap="none" lIns="0" tIns="0" rIns="0" bIns="0" rtlCol="0">
            <a:spAutoFit/>
          </a:bodyPr>
          <a:lstStyle/>
          <a:p>
            <a:pPr defTabSz="342900">
              <a:defRPr/>
            </a:pPr>
            <a:r>
              <a:rPr lang="en-US" sz="1500">
                <a:gradFill>
                  <a:gsLst>
                    <a:gs pos="2917">
                      <a:srgbClr val="1A1A1A"/>
                    </a:gs>
                    <a:gs pos="30000">
                      <a:srgbClr val="1A1A1A"/>
                    </a:gs>
                  </a:gsLst>
                  <a:lin ang="5400000" scaled="0"/>
                </a:gradFill>
                <a:latin typeface="Segoe UI"/>
              </a:rPr>
              <a:t>Admin</a:t>
            </a:r>
          </a:p>
        </p:txBody>
      </p:sp>
      <p:cxnSp>
        <p:nvCxnSpPr>
          <p:cNvPr id="8" name="Straight Arrow Connector 7">
            <a:extLst>
              <a:ext uri="{FF2B5EF4-FFF2-40B4-BE49-F238E27FC236}">
                <a16:creationId xmlns:a16="http://schemas.microsoft.com/office/drawing/2014/main" id="{629026EA-D84E-4398-90A0-67E21B9C19BD}"/>
              </a:ext>
              <a:ext uri="{C183D7F6-B498-43B3-948B-1728B52AA6E4}">
                <adec:decorative xmlns:adec="http://schemas.microsoft.com/office/drawing/2017/decorative" val="1"/>
              </a:ext>
            </a:extLst>
          </p:cNvPr>
          <p:cNvCxnSpPr>
            <a:cxnSpLocks/>
            <a:stCxn id="5" idx="3"/>
          </p:cNvCxnSpPr>
          <p:nvPr/>
        </p:nvCxnSpPr>
        <p:spPr>
          <a:xfrm>
            <a:off x="5379721" y="4019711"/>
            <a:ext cx="158800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273180F-91CE-47F8-8419-A8523FADE01C}"/>
              </a:ext>
              <a:ext uri="{C183D7F6-B498-43B3-948B-1728B52AA6E4}">
                <adec:decorative xmlns:adec="http://schemas.microsoft.com/office/drawing/2017/decorative" val="1"/>
              </a:ext>
            </a:extLst>
          </p:cNvPr>
          <p:cNvCxnSpPr>
            <a:cxnSpLocks/>
            <a:stCxn id="4" idx="3"/>
            <a:endCxn id="5" idx="1"/>
          </p:cNvCxnSpPr>
          <p:nvPr/>
        </p:nvCxnSpPr>
        <p:spPr>
          <a:xfrm>
            <a:off x="2626316" y="4018070"/>
            <a:ext cx="972946" cy="16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F2B0FC14-C8F7-41A5-9492-4B8A3A2B8FE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779900" y="3190982"/>
            <a:ext cx="522906" cy="438437"/>
          </a:xfrm>
          <a:prstGeom prst="rect">
            <a:avLst/>
          </a:prstGeom>
        </p:spPr>
      </p:pic>
      <p:pic>
        <p:nvPicPr>
          <p:cNvPr id="17" name="Graphic 16">
            <a:extLst>
              <a:ext uri="{FF2B5EF4-FFF2-40B4-BE49-F238E27FC236}">
                <a16:creationId xmlns:a16="http://schemas.microsoft.com/office/drawing/2014/main" id="{8C68F669-BAE8-4393-B46E-B691B30FDC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83647" y="3341457"/>
            <a:ext cx="342900" cy="342900"/>
          </a:xfrm>
          <a:prstGeom prst="rect">
            <a:avLst/>
          </a:prstGeom>
        </p:spPr>
      </p:pic>
    </p:spTree>
    <p:extLst>
      <p:ext uri="{BB962C8B-B14F-4D97-AF65-F5344CB8AC3E}">
        <p14:creationId xmlns:p14="http://schemas.microsoft.com/office/powerpoint/2010/main" val="306344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734FBA-8227-4040-AB85-07F55E1BB1AF}"/>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62095" y="1234603"/>
            <a:ext cx="2840306" cy="1763983"/>
          </a:xfrm>
          <a:prstGeom prst="rect">
            <a:avLst/>
          </a:prstGeom>
          <a:effectLst>
            <a:outerShdw blurRad="241300" dist="165100" dir="5400000" sx="96000" sy="96000" algn="t" rotWithShape="0">
              <a:prstClr val="black">
                <a:alpha val="46000"/>
              </a:prstClr>
            </a:outerShdw>
          </a:effectLst>
        </p:spPr>
      </p:pic>
      <p:pic>
        <p:nvPicPr>
          <p:cNvPr id="6" name="Picture 5">
            <a:extLst>
              <a:ext uri="{FF2B5EF4-FFF2-40B4-BE49-F238E27FC236}">
                <a16:creationId xmlns:a16="http://schemas.microsoft.com/office/drawing/2014/main" id="{D7583BE2-68D4-4B03-9BD5-33C9254E1076}"/>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5830368" y="1234603"/>
            <a:ext cx="2748847" cy="1763983"/>
          </a:xfrm>
          <a:prstGeom prst="rect">
            <a:avLst/>
          </a:prstGeom>
          <a:effectLst>
            <a:outerShdw blurRad="241300" dist="165100" dir="5400000" sx="96000" sy="96000" algn="t" rotWithShape="0">
              <a:prstClr val="black">
                <a:alpha val="46000"/>
              </a:prstClr>
            </a:outerShdw>
          </a:effectLst>
        </p:spPr>
      </p:pic>
      <p:sp>
        <p:nvSpPr>
          <p:cNvPr id="2" name="Title 1">
            <a:extLst>
              <a:ext uri="{FF2B5EF4-FFF2-40B4-BE49-F238E27FC236}">
                <a16:creationId xmlns:a16="http://schemas.microsoft.com/office/drawing/2014/main" id="{81F079E9-1D82-4101-A4DA-7C90B36D58A1}"/>
              </a:ext>
            </a:extLst>
          </p:cNvPr>
          <p:cNvSpPr>
            <a:spLocks noGrp="1"/>
          </p:cNvSpPr>
          <p:nvPr>
            <p:ph type="title"/>
          </p:nvPr>
        </p:nvSpPr>
        <p:spPr/>
        <p:txBody>
          <a:bodyPr/>
          <a:lstStyle/>
          <a:p>
            <a:r>
              <a:rPr lang="en-US" sz="2100" dirty="0"/>
              <a:t>Admin reporting and analytics in the Power Platform admin center</a:t>
            </a:r>
            <a:endParaRPr lang="en-US" dirty="0"/>
          </a:p>
        </p:txBody>
      </p:sp>
      <p:pic>
        <p:nvPicPr>
          <p:cNvPr id="20" name="Picture Placeholder 18" descr="Admin Dashboard - Screenshot">
            <a:extLst>
              <a:ext uri="{FF2B5EF4-FFF2-40B4-BE49-F238E27FC236}">
                <a16:creationId xmlns:a16="http://schemas.microsoft.com/office/drawing/2014/main" id="{08AF8275-A497-4073-A069-45BFBBBE5A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767416" y="1376281"/>
            <a:ext cx="2595890" cy="1476404"/>
          </a:xfrm>
          <a:prstGeom prst="rect">
            <a:avLst/>
          </a:prstGeom>
        </p:spPr>
      </p:pic>
      <p:pic>
        <p:nvPicPr>
          <p:cNvPr id="8" name="Picture 7">
            <a:extLst>
              <a:ext uri="{FF2B5EF4-FFF2-40B4-BE49-F238E27FC236}">
                <a16:creationId xmlns:a16="http://schemas.microsoft.com/office/drawing/2014/main" id="{8C7527ED-AA9F-4314-86DA-B4853AC2837D}"/>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226198" y="1626080"/>
            <a:ext cx="2808419" cy="1763983"/>
          </a:xfrm>
          <a:prstGeom prst="rect">
            <a:avLst/>
          </a:prstGeom>
          <a:effectLst>
            <a:outerShdw blurRad="241300" dist="165100" dir="5400000" sx="96000" sy="96000" algn="t" rotWithShape="0">
              <a:prstClr val="black">
                <a:alpha val="46000"/>
              </a:prstClr>
            </a:outerShdw>
          </a:effectLst>
        </p:spPr>
      </p:pic>
      <p:sp>
        <p:nvSpPr>
          <p:cNvPr id="21" name="Text Placeholder 5">
            <a:extLst>
              <a:ext uri="{FF2B5EF4-FFF2-40B4-BE49-F238E27FC236}">
                <a16:creationId xmlns:a16="http://schemas.microsoft.com/office/drawing/2014/main" id="{1B335559-3010-4E85-810C-F235FD005891}"/>
              </a:ext>
            </a:extLst>
          </p:cNvPr>
          <p:cNvSpPr txBox="1">
            <a:spLocks/>
          </p:cNvSpPr>
          <p:nvPr/>
        </p:nvSpPr>
        <p:spPr>
          <a:xfrm>
            <a:off x="809092" y="3161605"/>
            <a:ext cx="2131129" cy="1235979"/>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spcAft>
                <a:spcPts val="882"/>
              </a:spcAft>
            </a:pPr>
            <a:r>
              <a:rPr lang="en-US" sz="1176" b="1" spc="0" dirty="0">
                <a:latin typeface="Segoe UI Semibold" panose="020B0502040204020203" pitchFamily="34" charset="0"/>
                <a:cs typeface="Segoe UI Semibold" panose="020B0502040204020203" pitchFamily="34" charset="0"/>
              </a:rPr>
              <a:t>Admin insights provide deep visibility into usage and performance of applications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Users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Locations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Capacity</a:t>
            </a:r>
          </a:p>
        </p:txBody>
      </p:sp>
      <p:pic>
        <p:nvPicPr>
          <p:cNvPr id="24" name="Picture 17" descr="Analytics Dashboard - Screenshot">
            <a:extLst>
              <a:ext uri="{FF2B5EF4-FFF2-40B4-BE49-F238E27FC236}">
                <a16:creationId xmlns:a16="http://schemas.microsoft.com/office/drawing/2014/main" id="{C071E56F-3EF9-4AA0-97D8-D4BF7D1DCE6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3345873" y="1767756"/>
            <a:ext cx="2560743" cy="1476405"/>
          </a:xfrm>
          <a:prstGeom prst="rect">
            <a:avLst/>
          </a:prstGeom>
        </p:spPr>
      </p:pic>
      <p:sp>
        <p:nvSpPr>
          <p:cNvPr id="22" name="Text Placeholder 7">
            <a:extLst>
              <a:ext uri="{FF2B5EF4-FFF2-40B4-BE49-F238E27FC236}">
                <a16:creationId xmlns:a16="http://schemas.microsoft.com/office/drawing/2014/main" id="{845F417E-5E94-434F-BA8A-1E405943B617}"/>
              </a:ext>
            </a:extLst>
          </p:cNvPr>
          <p:cNvSpPr txBox="1">
            <a:spLocks/>
          </p:cNvSpPr>
          <p:nvPr/>
        </p:nvSpPr>
        <p:spPr>
          <a:xfrm>
            <a:off x="3643561" y="3557621"/>
            <a:ext cx="2131129" cy="1235979"/>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spcAft>
                <a:spcPts val="882"/>
              </a:spcAft>
            </a:pPr>
            <a:r>
              <a:rPr lang="en-US" sz="1176" b="1" spc="0" dirty="0">
                <a:latin typeface="Segoe UI Semibold" panose="020B0502040204020203" pitchFamily="34" charset="0"/>
                <a:cs typeface="Segoe UI Semibold" panose="020B0502040204020203" pitchFamily="34" charset="0"/>
              </a:rPr>
              <a:t>Analytics track health and implementation metrics and help keep users on track</a:t>
            </a:r>
          </a:p>
          <a:p>
            <a:pPr marL="210091" lvl="1" indent="-210091" defTabSz="685775">
              <a:spcAft>
                <a:spcPts val="441"/>
              </a:spcAft>
              <a:buFont typeface="Arial" panose="020B0604020202020204" pitchFamily="34" charset="0"/>
              <a:buChar char="•"/>
            </a:pPr>
            <a:r>
              <a:rPr lang="en-US" sz="1029" dirty="0">
                <a:latin typeface="Segoe UI Light" panose="020B0502040204020203" pitchFamily="34" charset="0"/>
                <a:cs typeface="Segoe UI Light" panose="020B0502040204020203" pitchFamily="34" charset="0"/>
              </a:rPr>
              <a:t>Service performance</a:t>
            </a:r>
          </a:p>
          <a:p>
            <a:pPr marL="210091" lvl="1" indent="-210091" defTabSz="685775">
              <a:spcAft>
                <a:spcPts val="441"/>
              </a:spcAft>
              <a:buFont typeface="Arial" panose="020B0604020202020204" pitchFamily="34" charset="0"/>
              <a:buChar char="•"/>
            </a:pPr>
            <a:r>
              <a:rPr lang="en-US" sz="1029" dirty="0">
                <a:latin typeface="Segoe UI Light" panose="020B0502040204020203" pitchFamily="34" charset="0"/>
                <a:cs typeface="Segoe UI Light" panose="020B0502040204020203" pitchFamily="34" charset="0"/>
              </a:rPr>
              <a:t>Error reporting</a:t>
            </a:r>
          </a:p>
          <a:p>
            <a:pPr marL="210091" lvl="1" indent="-210091" defTabSz="685775">
              <a:spcAft>
                <a:spcPts val="441"/>
              </a:spcAft>
              <a:buFont typeface="Arial" panose="020B0604020202020204" pitchFamily="34" charset="0"/>
              <a:buChar char="•"/>
            </a:pPr>
            <a:r>
              <a:rPr lang="en-US" sz="1029" dirty="0">
                <a:latin typeface="Segoe UI Light" panose="020B0502040204020203" pitchFamily="34" charset="0"/>
                <a:cs typeface="Segoe UI Light" panose="020B0502040204020203" pitchFamily="34" charset="0"/>
              </a:rPr>
              <a:t>App usage</a:t>
            </a:r>
          </a:p>
        </p:txBody>
      </p:sp>
      <p:pic>
        <p:nvPicPr>
          <p:cNvPr id="19" name="Picture 18" descr="Power BI - Screenshot">
            <a:extLst>
              <a:ext uri="{FF2B5EF4-FFF2-40B4-BE49-F238E27FC236}">
                <a16:creationId xmlns:a16="http://schemas.microsoft.com/office/drawing/2014/main" id="{A9F3B719-0D30-44CD-9E27-1C2075E050E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5927407" y="1378964"/>
            <a:ext cx="2556770" cy="1464512"/>
          </a:xfrm>
          <a:prstGeom prst="rect">
            <a:avLst/>
          </a:prstGeom>
        </p:spPr>
      </p:pic>
      <p:sp>
        <p:nvSpPr>
          <p:cNvPr id="23" name="Text Placeholder 8">
            <a:extLst>
              <a:ext uri="{FF2B5EF4-FFF2-40B4-BE49-F238E27FC236}">
                <a16:creationId xmlns:a16="http://schemas.microsoft.com/office/drawing/2014/main" id="{8EBCB50A-97B5-47C1-8859-370797DF5D3F}"/>
              </a:ext>
            </a:extLst>
          </p:cNvPr>
          <p:cNvSpPr txBox="1">
            <a:spLocks/>
          </p:cNvSpPr>
          <p:nvPr/>
        </p:nvSpPr>
        <p:spPr>
          <a:xfrm>
            <a:off x="6300820" y="3161536"/>
            <a:ext cx="2253863" cy="1235979"/>
          </a:xfrm>
          <a:prstGeom prst="rect">
            <a:avLst/>
          </a:prstGeom>
        </p:spPr>
        <p:txBody>
          <a:bodyPr vert="horz" wrap="square" lIns="0" tIns="0" rIns="0" bIns="0" rtlCol="0" anchor="t">
            <a:spAutoFit/>
          </a:bodyP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685775">
              <a:spcAft>
                <a:spcPts val="882"/>
              </a:spcAft>
            </a:pPr>
            <a:r>
              <a:rPr lang="en-US" sz="1176" b="1" spc="0" dirty="0">
                <a:latin typeface="Segoe UI Semibold" panose="020B0502040204020203" pitchFamily="34" charset="0"/>
                <a:cs typeface="Segoe UI Semibold" panose="020B0502040204020203" pitchFamily="34" charset="0"/>
              </a:rPr>
              <a:t>Personalize insights and drive action with custom Power BI reports and Power Automate</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All up view of what’s being created</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Discover your champions</a:t>
            </a:r>
          </a:p>
          <a:p>
            <a:pPr marL="210091" indent="-210091" defTabSz="685775">
              <a:spcAft>
                <a:spcPts val="441"/>
              </a:spcAft>
              <a:buFont typeface="Arial" panose="020B0604020202020204" pitchFamily="34" charset="0"/>
              <a:buChar char="•"/>
            </a:pPr>
            <a:r>
              <a:rPr lang="en-US" sz="1029" spc="0" dirty="0">
                <a:latin typeface="Segoe UI Light" panose="020B0502040204020203" pitchFamily="34" charset="0"/>
                <a:cs typeface="Segoe UI Light" panose="020B0502040204020203" pitchFamily="34" charset="0"/>
              </a:rPr>
              <a:t>Trigger automated actions</a:t>
            </a:r>
          </a:p>
        </p:txBody>
      </p:sp>
    </p:spTree>
    <p:extLst>
      <p:ext uri="{BB962C8B-B14F-4D97-AF65-F5344CB8AC3E}">
        <p14:creationId xmlns:p14="http://schemas.microsoft.com/office/powerpoint/2010/main" val="298818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C10FF-EA98-4891-8815-FB3C6BB9C55F}"/>
              </a:ext>
            </a:extLst>
          </p:cNvPr>
          <p:cNvSpPr>
            <a:spLocks noGrp="1"/>
          </p:cNvSpPr>
          <p:nvPr>
            <p:ph type="title"/>
          </p:nvPr>
        </p:nvSpPr>
        <p:spPr>
          <a:xfrm>
            <a:off x="366809" y="171452"/>
            <a:ext cx="8472312" cy="498598"/>
          </a:xfrm>
        </p:spPr>
        <p:txBody>
          <a:bodyPr/>
          <a:lstStyle/>
          <a:p>
            <a:r>
              <a:rPr lang="en-US" sz="3600" dirty="0" err="1"/>
              <a:t>Dataverse</a:t>
            </a:r>
            <a:r>
              <a:rPr lang="en-US" sz="3600" dirty="0"/>
              <a:t> Auditing</a:t>
            </a:r>
          </a:p>
        </p:txBody>
      </p:sp>
      <p:sp>
        <p:nvSpPr>
          <p:cNvPr id="3" name="Text Placeholder 2">
            <a:extLst>
              <a:ext uri="{FF2B5EF4-FFF2-40B4-BE49-F238E27FC236}">
                <a16:creationId xmlns:a16="http://schemas.microsoft.com/office/drawing/2014/main" id="{9C5DD047-1D37-4107-B8D9-118F109825D2}"/>
              </a:ext>
            </a:extLst>
          </p:cNvPr>
          <p:cNvSpPr>
            <a:spLocks noGrp="1"/>
          </p:cNvSpPr>
          <p:nvPr>
            <p:ph type="body" sz="quarter" idx="10"/>
          </p:nvPr>
        </p:nvSpPr>
        <p:spPr>
          <a:xfrm>
            <a:off x="438150" y="1076623"/>
            <a:ext cx="4781922" cy="2314480"/>
          </a:xfrm>
        </p:spPr>
        <p:txBody>
          <a:bodyPr/>
          <a:lstStyle/>
          <a:p>
            <a:r>
              <a:rPr lang="en-US" dirty="0"/>
              <a:t>Three level configuration</a:t>
            </a:r>
            <a:br>
              <a:rPr lang="en-US" dirty="0"/>
            </a:br>
            <a:endParaRPr lang="en-US" dirty="0"/>
          </a:p>
          <a:p>
            <a:r>
              <a:rPr lang="en-US" dirty="0"/>
              <a:t>All custom and most customizable entities can be audited</a:t>
            </a:r>
          </a:p>
        </p:txBody>
      </p:sp>
      <p:sp>
        <p:nvSpPr>
          <p:cNvPr id="4" name="Rectangle 3">
            <a:extLst>
              <a:ext uri="{FF2B5EF4-FFF2-40B4-BE49-F238E27FC236}">
                <a16:creationId xmlns:a16="http://schemas.microsoft.com/office/drawing/2014/main" id="{7F958D0D-8623-4D85-B06E-F5E4D20CFC1F}"/>
              </a:ext>
            </a:extLst>
          </p:cNvPr>
          <p:cNvSpPr/>
          <p:nvPr/>
        </p:nvSpPr>
        <p:spPr bwMode="auto">
          <a:xfrm>
            <a:off x="5796136" y="1275606"/>
            <a:ext cx="2592288" cy="50405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b="1" dirty="0">
                <a:solidFill>
                  <a:srgbClr val="000000"/>
                </a:solidFill>
              </a:rPr>
              <a:t>1. Environment</a:t>
            </a:r>
          </a:p>
        </p:txBody>
      </p:sp>
      <p:sp>
        <p:nvSpPr>
          <p:cNvPr id="5" name="Rectangle 4">
            <a:extLst>
              <a:ext uri="{FF2B5EF4-FFF2-40B4-BE49-F238E27FC236}">
                <a16:creationId xmlns:a16="http://schemas.microsoft.com/office/drawing/2014/main" id="{2F99BA9E-A496-473B-9A68-368D3499571E}"/>
              </a:ext>
            </a:extLst>
          </p:cNvPr>
          <p:cNvSpPr/>
          <p:nvPr/>
        </p:nvSpPr>
        <p:spPr bwMode="auto">
          <a:xfrm>
            <a:off x="6012160" y="2022390"/>
            <a:ext cx="2376264" cy="50405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b="1" dirty="0">
                <a:solidFill>
                  <a:srgbClr val="000000"/>
                </a:solidFill>
              </a:rPr>
              <a:t>2. Entity</a:t>
            </a:r>
          </a:p>
        </p:txBody>
      </p:sp>
      <p:sp>
        <p:nvSpPr>
          <p:cNvPr id="6" name="Rectangle 5">
            <a:extLst>
              <a:ext uri="{FF2B5EF4-FFF2-40B4-BE49-F238E27FC236}">
                <a16:creationId xmlns:a16="http://schemas.microsoft.com/office/drawing/2014/main" id="{F3E507D4-29F2-4FB5-AF29-BC2034D57736}"/>
              </a:ext>
            </a:extLst>
          </p:cNvPr>
          <p:cNvSpPr/>
          <p:nvPr/>
        </p:nvSpPr>
        <p:spPr bwMode="auto">
          <a:xfrm>
            <a:off x="6444208" y="2787774"/>
            <a:ext cx="1964362" cy="50405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pPr>
            <a:r>
              <a:rPr lang="en-US" sz="2000" b="1" dirty="0">
                <a:solidFill>
                  <a:srgbClr val="000000"/>
                </a:solidFill>
              </a:rPr>
              <a:t>3. Field</a:t>
            </a:r>
          </a:p>
        </p:txBody>
      </p:sp>
    </p:spTree>
    <p:extLst>
      <p:ext uri="{BB962C8B-B14F-4D97-AF65-F5344CB8AC3E}">
        <p14:creationId xmlns:p14="http://schemas.microsoft.com/office/powerpoint/2010/main" val="124423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9C800-FC63-492C-AA20-83ED682A4314}"/>
              </a:ext>
            </a:extLst>
          </p:cNvPr>
          <p:cNvSpPr>
            <a:spLocks noGrp="1"/>
          </p:cNvSpPr>
          <p:nvPr>
            <p:ph type="title"/>
          </p:nvPr>
        </p:nvSpPr>
        <p:spPr>
          <a:xfrm>
            <a:off x="366809" y="171452"/>
            <a:ext cx="8472312" cy="498598"/>
          </a:xfrm>
        </p:spPr>
        <p:txBody>
          <a:bodyPr/>
          <a:lstStyle/>
          <a:p>
            <a:r>
              <a:rPr lang="en-US" sz="3200" dirty="0"/>
              <a:t>Enable </a:t>
            </a:r>
            <a:r>
              <a:rPr lang="en-US" sz="3200" dirty="0" err="1"/>
              <a:t>Dataverse</a:t>
            </a:r>
            <a:r>
              <a:rPr lang="en-US" sz="3200" dirty="0"/>
              <a:t> auditing for the environment</a:t>
            </a:r>
          </a:p>
        </p:txBody>
      </p:sp>
      <p:pic>
        <p:nvPicPr>
          <p:cNvPr id="4" name="Picture 3" descr="Power Platform Admin Center - Screenshot (Product &gt; Screenshot is highlighted)">
            <a:extLst>
              <a:ext uri="{FF2B5EF4-FFF2-40B4-BE49-F238E27FC236}">
                <a16:creationId xmlns:a16="http://schemas.microsoft.com/office/drawing/2014/main" id="{8CA9F819-3422-49A1-BD38-6DB9B6492F6B}"/>
              </a:ext>
            </a:extLst>
          </p:cNvPr>
          <p:cNvPicPr>
            <a:picLocks noChangeAspect="1"/>
          </p:cNvPicPr>
          <p:nvPr/>
        </p:nvPicPr>
        <p:blipFill>
          <a:blip r:embed="rId3"/>
          <a:stretch>
            <a:fillRect/>
          </a:stretch>
        </p:blipFill>
        <p:spPr>
          <a:xfrm>
            <a:off x="539552" y="1275606"/>
            <a:ext cx="4524264" cy="2476056"/>
          </a:xfrm>
          <a:prstGeom prst="rect">
            <a:avLst/>
          </a:prstGeom>
          <a:ln>
            <a:solidFill>
              <a:schemeClr val="tx1"/>
            </a:solidFill>
          </a:ln>
        </p:spPr>
      </p:pic>
      <p:sp>
        <p:nvSpPr>
          <p:cNvPr id="6" name="Arrow: Right 5" descr="Arrow pointing from Power Platform Admin Center Screenshot to Auditing Close Up Screenshot">
            <a:extLst>
              <a:ext uri="{FF2B5EF4-FFF2-40B4-BE49-F238E27FC236}">
                <a16:creationId xmlns:a16="http://schemas.microsoft.com/office/drawing/2014/main" id="{569822FF-37FA-4689-A6F8-EFC3F8442BB0}"/>
              </a:ext>
            </a:extLst>
          </p:cNvPr>
          <p:cNvSpPr/>
          <p:nvPr/>
        </p:nvSpPr>
        <p:spPr bwMode="auto">
          <a:xfrm>
            <a:off x="5141944" y="2160540"/>
            <a:ext cx="1008112" cy="706188"/>
          </a:xfrm>
          <a:prstGeom prst="rightArrow">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err="1">
              <a:solidFill>
                <a:schemeClr val="bg1"/>
              </a:solidFill>
            </a:endParaRPr>
          </a:p>
        </p:txBody>
      </p:sp>
      <p:pic>
        <p:nvPicPr>
          <p:cNvPr id="5" name="Picture 4" descr="Auditing Close Up - Screenshot">
            <a:extLst>
              <a:ext uri="{FF2B5EF4-FFF2-40B4-BE49-F238E27FC236}">
                <a16:creationId xmlns:a16="http://schemas.microsoft.com/office/drawing/2014/main" id="{0C166FF2-8249-4A87-A011-E5409AFB4AFA}"/>
              </a:ext>
            </a:extLst>
          </p:cNvPr>
          <p:cNvPicPr>
            <a:picLocks noChangeAspect="1"/>
          </p:cNvPicPr>
          <p:nvPr/>
        </p:nvPicPr>
        <p:blipFill>
          <a:blip r:embed="rId4"/>
          <a:stretch>
            <a:fillRect/>
          </a:stretch>
        </p:blipFill>
        <p:spPr>
          <a:xfrm>
            <a:off x="6228184" y="1322948"/>
            <a:ext cx="1911448" cy="2381372"/>
          </a:xfrm>
          <a:prstGeom prst="rect">
            <a:avLst/>
          </a:prstGeom>
          <a:ln>
            <a:solidFill>
              <a:schemeClr val="tx1"/>
            </a:solidFill>
          </a:ln>
        </p:spPr>
      </p:pic>
    </p:spTree>
    <p:extLst>
      <p:ext uri="{BB962C8B-B14F-4D97-AF65-F5344CB8AC3E}">
        <p14:creationId xmlns:p14="http://schemas.microsoft.com/office/powerpoint/2010/main" val="307345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9CF1-DC0C-4B99-91B1-6DF94F9FE2D7}"/>
              </a:ext>
            </a:extLst>
          </p:cNvPr>
          <p:cNvSpPr>
            <a:spLocks noGrp="1"/>
          </p:cNvSpPr>
          <p:nvPr>
            <p:ph type="title"/>
          </p:nvPr>
        </p:nvSpPr>
        <p:spPr>
          <a:xfrm>
            <a:off x="366809" y="171452"/>
            <a:ext cx="8472312" cy="498598"/>
          </a:xfrm>
        </p:spPr>
        <p:txBody>
          <a:bodyPr/>
          <a:lstStyle/>
          <a:p>
            <a:r>
              <a:rPr lang="en-US" sz="3600"/>
              <a:t>Enable for Entity and Field</a:t>
            </a:r>
          </a:p>
        </p:txBody>
      </p:sp>
      <p:sp>
        <p:nvSpPr>
          <p:cNvPr id="6" name="Rectangle 5">
            <a:extLst>
              <a:ext uri="{FF2B5EF4-FFF2-40B4-BE49-F238E27FC236}">
                <a16:creationId xmlns:a16="http://schemas.microsoft.com/office/drawing/2014/main" id="{5068A83D-740E-4DFF-8184-E3F209D6CC52}"/>
              </a:ext>
            </a:extLst>
          </p:cNvPr>
          <p:cNvSpPr/>
          <p:nvPr/>
        </p:nvSpPr>
        <p:spPr bwMode="auto">
          <a:xfrm>
            <a:off x="389846" y="1419622"/>
            <a:ext cx="3744416" cy="432048"/>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b="1" dirty="0">
                <a:solidFill>
                  <a:srgbClr val="000000"/>
                </a:solidFill>
              </a:rPr>
              <a:t>Entity Level</a:t>
            </a:r>
          </a:p>
        </p:txBody>
      </p:sp>
      <p:pic>
        <p:nvPicPr>
          <p:cNvPr id="4" name="Picture 3" descr="Entity Level, Auditing - Screenshot">
            <a:extLst>
              <a:ext uri="{FF2B5EF4-FFF2-40B4-BE49-F238E27FC236}">
                <a16:creationId xmlns:a16="http://schemas.microsoft.com/office/drawing/2014/main" id="{CDFF779E-70C1-4251-A994-90F0CCCD0904}"/>
              </a:ext>
            </a:extLst>
          </p:cNvPr>
          <p:cNvPicPr>
            <a:picLocks noChangeAspect="1"/>
          </p:cNvPicPr>
          <p:nvPr/>
        </p:nvPicPr>
        <p:blipFill>
          <a:blip r:embed="rId3"/>
          <a:stretch>
            <a:fillRect/>
          </a:stretch>
        </p:blipFill>
        <p:spPr>
          <a:xfrm>
            <a:off x="366809" y="1892265"/>
            <a:ext cx="4061175" cy="1207072"/>
          </a:xfrm>
          <a:prstGeom prst="rect">
            <a:avLst/>
          </a:prstGeom>
          <a:ln>
            <a:solidFill>
              <a:schemeClr val="tx1"/>
            </a:solidFill>
          </a:ln>
        </p:spPr>
      </p:pic>
      <p:sp>
        <p:nvSpPr>
          <p:cNvPr id="7" name="Rectangle 6">
            <a:extLst>
              <a:ext uri="{FF2B5EF4-FFF2-40B4-BE49-F238E27FC236}">
                <a16:creationId xmlns:a16="http://schemas.microsoft.com/office/drawing/2014/main" id="{34665534-C20E-45B5-9B24-9706E5F67DDC}"/>
              </a:ext>
            </a:extLst>
          </p:cNvPr>
          <p:cNvSpPr/>
          <p:nvPr/>
        </p:nvSpPr>
        <p:spPr bwMode="auto">
          <a:xfrm>
            <a:off x="4716016" y="1419622"/>
            <a:ext cx="3744416" cy="432048"/>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b="1" dirty="0">
                <a:solidFill>
                  <a:srgbClr val="000000"/>
                </a:solidFill>
              </a:rPr>
              <a:t>Field Level</a:t>
            </a:r>
          </a:p>
        </p:txBody>
      </p:sp>
      <p:pic>
        <p:nvPicPr>
          <p:cNvPr id="5" name="Picture 4" descr="Field Level Security - Screenshot">
            <a:extLst>
              <a:ext uri="{FF2B5EF4-FFF2-40B4-BE49-F238E27FC236}">
                <a16:creationId xmlns:a16="http://schemas.microsoft.com/office/drawing/2014/main" id="{0D4FAA38-A355-458F-82E3-12C7D099E7A0}"/>
              </a:ext>
            </a:extLst>
          </p:cNvPr>
          <p:cNvPicPr>
            <a:picLocks noChangeAspect="1"/>
          </p:cNvPicPr>
          <p:nvPr/>
        </p:nvPicPr>
        <p:blipFill>
          <a:blip r:embed="rId4"/>
          <a:stretch>
            <a:fillRect/>
          </a:stretch>
        </p:blipFill>
        <p:spPr>
          <a:xfrm>
            <a:off x="4716016" y="1810087"/>
            <a:ext cx="3805061" cy="1481744"/>
          </a:xfrm>
          <a:prstGeom prst="rect">
            <a:avLst/>
          </a:prstGeom>
          <a:ln>
            <a:solidFill>
              <a:schemeClr val="tx1"/>
            </a:solidFill>
          </a:ln>
        </p:spPr>
      </p:pic>
    </p:spTree>
    <p:extLst>
      <p:ext uri="{BB962C8B-B14F-4D97-AF65-F5344CB8AC3E}">
        <p14:creationId xmlns:p14="http://schemas.microsoft.com/office/powerpoint/2010/main" val="622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AC96E7D-78FD-4792-BFE9-B4FDA763BC75}"/>
              </a:ext>
            </a:extLst>
          </p:cNvPr>
          <p:cNvSpPr>
            <a:spLocks noGrp="1"/>
          </p:cNvSpPr>
          <p:nvPr>
            <p:ph type="title"/>
          </p:nvPr>
        </p:nvSpPr>
        <p:spPr>
          <a:xfrm>
            <a:off x="386458" y="1790429"/>
            <a:ext cx="8371083" cy="1218795"/>
          </a:xfrm>
        </p:spPr>
        <p:txBody>
          <a:bodyPr anchor="ctr"/>
          <a:lstStyle/>
          <a:p>
            <a:pPr algn="ctr"/>
            <a:r>
              <a:rPr lang="en-US" dirty="0"/>
              <a:t>What about planned &amp; unplanned platform changes/incidents?</a:t>
            </a:r>
            <a:endParaRPr lang="en-US" u="sng" dirty="0"/>
          </a:p>
        </p:txBody>
      </p:sp>
    </p:spTree>
    <p:extLst>
      <p:ext uri="{BB962C8B-B14F-4D97-AF65-F5344CB8AC3E}">
        <p14:creationId xmlns:p14="http://schemas.microsoft.com/office/powerpoint/2010/main" val="147598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7B9A-63A4-4F57-929E-9CE02EC5F49F}"/>
              </a:ext>
            </a:extLst>
          </p:cNvPr>
          <p:cNvSpPr>
            <a:spLocks noGrp="1"/>
          </p:cNvSpPr>
          <p:nvPr>
            <p:ph type="title"/>
          </p:nvPr>
        </p:nvSpPr>
        <p:spPr>
          <a:xfrm>
            <a:off x="366809" y="171452"/>
            <a:ext cx="8472312" cy="498598"/>
          </a:xfrm>
        </p:spPr>
        <p:txBody>
          <a:bodyPr/>
          <a:lstStyle/>
          <a:p>
            <a:r>
              <a:rPr lang="en-US" sz="3600"/>
              <a:t>Monitoring platform status and updates</a:t>
            </a:r>
          </a:p>
        </p:txBody>
      </p:sp>
      <p:sp>
        <p:nvSpPr>
          <p:cNvPr id="6" name="Rectangle 5">
            <a:extLst>
              <a:ext uri="{FF2B5EF4-FFF2-40B4-BE49-F238E27FC236}">
                <a16:creationId xmlns:a16="http://schemas.microsoft.com/office/drawing/2014/main" id="{5146A57E-08A3-4451-A1A1-E846B5CA871B}"/>
              </a:ext>
            </a:extLst>
          </p:cNvPr>
          <p:cNvSpPr/>
          <p:nvPr/>
        </p:nvSpPr>
        <p:spPr bwMode="auto">
          <a:xfrm>
            <a:off x="323528" y="1131590"/>
            <a:ext cx="2016224" cy="86409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000000"/>
                </a:solidFill>
              </a:rPr>
              <a:t>Power Apps</a:t>
            </a:r>
            <a:br>
              <a:rPr lang="en-US" dirty="0">
                <a:solidFill>
                  <a:srgbClr val="000000"/>
                </a:solidFill>
              </a:rPr>
            </a:br>
            <a:r>
              <a:rPr lang="en-US" dirty="0">
                <a:solidFill>
                  <a:srgbClr val="000000"/>
                </a:solidFill>
              </a:rPr>
              <a:t>Support</a:t>
            </a:r>
          </a:p>
        </p:txBody>
      </p:sp>
      <p:sp>
        <p:nvSpPr>
          <p:cNvPr id="7" name="Rectangle 6">
            <a:extLst>
              <a:ext uri="{FF2B5EF4-FFF2-40B4-BE49-F238E27FC236}">
                <a16:creationId xmlns:a16="http://schemas.microsoft.com/office/drawing/2014/main" id="{279F5981-55CE-4399-AF8B-F288B47C2358}"/>
              </a:ext>
            </a:extLst>
          </p:cNvPr>
          <p:cNvSpPr/>
          <p:nvPr/>
        </p:nvSpPr>
        <p:spPr bwMode="auto">
          <a:xfrm>
            <a:off x="323528" y="2283718"/>
            <a:ext cx="2016224" cy="86409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000000"/>
                </a:solidFill>
              </a:rPr>
              <a:t>Power Automate</a:t>
            </a:r>
            <a:br>
              <a:rPr lang="en-US" dirty="0">
                <a:solidFill>
                  <a:srgbClr val="000000"/>
                </a:solidFill>
              </a:rPr>
            </a:br>
            <a:r>
              <a:rPr lang="en-US" dirty="0">
                <a:solidFill>
                  <a:srgbClr val="000000"/>
                </a:solidFill>
              </a:rPr>
              <a:t>Support</a:t>
            </a:r>
          </a:p>
        </p:txBody>
      </p:sp>
      <p:sp>
        <p:nvSpPr>
          <p:cNvPr id="8" name="Rectangle 7">
            <a:extLst>
              <a:ext uri="{FF2B5EF4-FFF2-40B4-BE49-F238E27FC236}">
                <a16:creationId xmlns:a16="http://schemas.microsoft.com/office/drawing/2014/main" id="{ECDAB188-FF38-4791-9DB2-CFAA588F7B21}"/>
              </a:ext>
            </a:extLst>
          </p:cNvPr>
          <p:cNvSpPr/>
          <p:nvPr/>
        </p:nvSpPr>
        <p:spPr bwMode="auto">
          <a:xfrm>
            <a:off x="323528" y="3435846"/>
            <a:ext cx="2016224" cy="864096"/>
          </a:xfrm>
          <a:prstGeom prst="rect">
            <a:avLst/>
          </a:prstGeom>
          <a:solidFill>
            <a:schemeClr val="accent2">
              <a:lumMod val="40000"/>
              <a:lumOff val="6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dirty="0">
                <a:solidFill>
                  <a:srgbClr val="000000"/>
                </a:solidFill>
              </a:rPr>
              <a:t>Service Health Dashboard and Message Center </a:t>
            </a:r>
          </a:p>
        </p:txBody>
      </p:sp>
      <p:pic>
        <p:nvPicPr>
          <p:cNvPr id="11" name="Picture 10" descr="PowerApps Support - Screenshot">
            <a:extLst>
              <a:ext uri="{FF2B5EF4-FFF2-40B4-BE49-F238E27FC236}">
                <a16:creationId xmlns:a16="http://schemas.microsoft.com/office/drawing/2014/main" id="{AB4B8B5A-CC8D-4CF1-8C72-A0CA500B902E}"/>
              </a:ext>
            </a:extLst>
          </p:cNvPr>
          <p:cNvPicPr>
            <a:picLocks noChangeAspect="1"/>
          </p:cNvPicPr>
          <p:nvPr/>
        </p:nvPicPr>
        <p:blipFill>
          <a:blip r:embed="rId2"/>
          <a:stretch>
            <a:fillRect/>
          </a:stretch>
        </p:blipFill>
        <p:spPr>
          <a:xfrm>
            <a:off x="2915816" y="1062233"/>
            <a:ext cx="4032448" cy="949171"/>
          </a:xfrm>
          <a:prstGeom prst="rect">
            <a:avLst/>
          </a:prstGeom>
        </p:spPr>
      </p:pic>
      <p:sp>
        <p:nvSpPr>
          <p:cNvPr id="12" name="Rectangle 11">
            <a:extLst>
              <a:ext uri="{FF2B5EF4-FFF2-40B4-BE49-F238E27FC236}">
                <a16:creationId xmlns:a16="http://schemas.microsoft.com/office/drawing/2014/main" id="{E394E1B9-C492-4F07-A60D-B79DA36DAE3D}"/>
              </a:ext>
            </a:extLst>
          </p:cNvPr>
          <p:cNvSpPr/>
          <p:nvPr/>
        </p:nvSpPr>
        <p:spPr>
          <a:xfrm>
            <a:off x="3995936" y="1347225"/>
            <a:ext cx="2878160" cy="276999"/>
          </a:xfrm>
          <a:prstGeom prst="rect">
            <a:avLst/>
          </a:prstGeom>
        </p:spPr>
        <p:txBody>
          <a:bodyPr wrap="none">
            <a:spAutoFit/>
          </a:bodyPr>
          <a:lstStyle/>
          <a:p>
            <a:r>
              <a:rPr lang="en-US" sz="1200">
                <a:solidFill>
                  <a:schemeClr val="bg1"/>
                </a:solidFill>
              </a:rPr>
              <a:t>powerapps.microsoft.com/</a:t>
            </a:r>
            <a:r>
              <a:rPr lang="en-US" sz="1200" err="1">
                <a:solidFill>
                  <a:schemeClr val="bg1"/>
                </a:solidFill>
              </a:rPr>
              <a:t>en</a:t>
            </a:r>
            <a:r>
              <a:rPr lang="en-US" sz="1200">
                <a:solidFill>
                  <a:schemeClr val="bg1"/>
                </a:solidFill>
              </a:rPr>
              <a:t>-us/support/</a:t>
            </a:r>
          </a:p>
        </p:txBody>
      </p:sp>
      <p:pic>
        <p:nvPicPr>
          <p:cNvPr id="9" name="Picture 8" descr="Flow support - Screenshot">
            <a:extLst>
              <a:ext uri="{FF2B5EF4-FFF2-40B4-BE49-F238E27FC236}">
                <a16:creationId xmlns:a16="http://schemas.microsoft.com/office/drawing/2014/main" id="{1C6246D2-3D0D-4C30-AF0C-11935EF45D6B}"/>
              </a:ext>
            </a:extLst>
          </p:cNvPr>
          <p:cNvPicPr>
            <a:picLocks noChangeAspect="1"/>
          </p:cNvPicPr>
          <p:nvPr/>
        </p:nvPicPr>
        <p:blipFill>
          <a:blip r:embed="rId3"/>
          <a:stretch>
            <a:fillRect/>
          </a:stretch>
        </p:blipFill>
        <p:spPr>
          <a:xfrm>
            <a:off x="2915816" y="2211711"/>
            <a:ext cx="4032448" cy="1059758"/>
          </a:xfrm>
          <a:prstGeom prst="rect">
            <a:avLst/>
          </a:prstGeom>
        </p:spPr>
      </p:pic>
      <p:sp>
        <p:nvSpPr>
          <p:cNvPr id="10" name="Rectangle 9">
            <a:extLst>
              <a:ext uri="{FF2B5EF4-FFF2-40B4-BE49-F238E27FC236}">
                <a16:creationId xmlns:a16="http://schemas.microsoft.com/office/drawing/2014/main" id="{DFE93CC9-7BC2-45BA-ADC9-EF89CB3F7112}"/>
              </a:ext>
            </a:extLst>
          </p:cNvPr>
          <p:cNvSpPr/>
          <p:nvPr/>
        </p:nvSpPr>
        <p:spPr>
          <a:xfrm>
            <a:off x="4211960" y="2264345"/>
            <a:ext cx="2793009" cy="307777"/>
          </a:xfrm>
          <a:prstGeom prst="rect">
            <a:avLst/>
          </a:prstGeom>
        </p:spPr>
        <p:txBody>
          <a:bodyPr wrap="none">
            <a:spAutoFit/>
          </a:bodyPr>
          <a:lstStyle/>
          <a:p>
            <a:r>
              <a:rPr lang="en-US" sz="1400" dirty="0">
                <a:solidFill>
                  <a:schemeClr val="bg1"/>
                </a:solidFill>
              </a:rPr>
              <a:t>flow.microsoft.com/</a:t>
            </a:r>
            <a:r>
              <a:rPr lang="en-US" sz="1400" dirty="0" err="1">
                <a:solidFill>
                  <a:schemeClr val="bg1"/>
                </a:solidFill>
              </a:rPr>
              <a:t>en</a:t>
            </a:r>
            <a:r>
              <a:rPr lang="en-US" sz="1400" dirty="0">
                <a:solidFill>
                  <a:schemeClr val="bg1"/>
                </a:solidFill>
              </a:rPr>
              <a:t>-us/support/</a:t>
            </a:r>
          </a:p>
        </p:txBody>
      </p:sp>
      <p:sp>
        <p:nvSpPr>
          <p:cNvPr id="13" name="TextBox 12">
            <a:extLst>
              <a:ext uri="{FF2B5EF4-FFF2-40B4-BE49-F238E27FC236}">
                <a16:creationId xmlns:a16="http://schemas.microsoft.com/office/drawing/2014/main" id="{748C31A0-9C50-45AC-AFF5-866F15167270}"/>
              </a:ext>
            </a:extLst>
          </p:cNvPr>
          <p:cNvSpPr txBox="1"/>
          <p:nvPr/>
        </p:nvSpPr>
        <p:spPr>
          <a:xfrm>
            <a:off x="2915816" y="3468945"/>
            <a:ext cx="5976664" cy="830997"/>
          </a:xfrm>
          <a:prstGeom prst="rect">
            <a:avLst/>
          </a:prstGeom>
          <a:noFill/>
        </p:spPr>
        <p:txBody>
          <a:bodyPr wrap="square" lIns="0" tIns="0" rIns="0" bIns="0" rtlCol="0">
            <a:spAutoFit/>
          </a:bodyPr>
          <a:lstStyle/>
          <a:p>
            <a:r>
              <a:rPr lang="en-US" dirty="0"/>
              <a:t>Work done to maintain, and update Dynamics 365 services are communicated here, non-dynamics Power Apps and Power Automate messages will be here in the future</a:t>
            </a:r>
            <a:endParaRPr lang="en-US" sz="3200" dirty="0">
              <a:gradFill>
                <a:gsLst>
                  <a:gs pos="0">
                    <a:schemeClr val="tx1"/>
                  </a:gs>
                  <a:gs pos="86000">
                    <a:schemeClr val="tx1"/>
                  </a:gs>
                </a:gsLst>
                <a:lin ang="5400000" scaled="0"/>
              </a:gradFill>
            </a:endParaRPr>
          </a:p>
        </p:txBody>
      </p:sp>
    </p:spTree>
    <p:extLst>
      <p:ext uri="{BB962C8B-B14F-4D97-AF65-F5344CB8AC3E}">
        <p14:creationId xmlns:p14="http://schemas.microsoft.com/office/powerpoint/2010/main" val="2146206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6808" y="129173"/>
            <a:ext cx="8472313" cy="332399"/>
          </a:xfrm>
        </p:spPr>
        <p:txBody>
          <a:bodyPr/>
          <a:lstStyle/>
          <a:p>
            <a:r>
              <a:rPr lang="en-US" sz="2400" dirty="0">
                <a:solidFill>
                  <a:schemeClr val="tx1"/>
                </a:solidFill>
              </a:rPr>
              <a:t>Service Health Dashboard &amp; Message Center</a:t>
            </a:r>
          </a:p>
        </p:txBody>
      </p:sp>
      <p:sp>
        <p:nvSpPr>
          <p:cNvPr id="6" name="Text Placeholder 5">
            <a:extLst>
              <a:ext uri="{C183D7F6-B498-43B3-948B-1728B52AA6E4}">
                <adec:decorative xmlns:adec="http://schemas.microsoft.com/office/drawing/2017/decorative" val="1"/>
              </a:ext>
            </a:extLst>
          </p:cNvPr>
          <p:cNvSpPr>
            <a:spLocks noGrp="1"/>
          </p:cNvSpPr>
          <p:nvPr>
            <p:ph idx="1"/>
          </p:nvPr>
        </p:nvSpPr>
        <p:spPr/>
        <p:txBody>
          <a:bodyPr/>
          <a:lstStyle/>
          <a:p>
            <a:endParaRPr lang="en-US" sz="825" dirty="0"/>
          </a:p>
          <a:p>
            <a:pPr fontAlgn="base"/>
            <a:endParaRPr lang="en-US" sz="1350" b="1" dirty="0"/>
          </a:p>
          <a:p>
            <a:pPr fontAlgn="base"/>
            <a:endParaRPr lang="en-US" sz="1350" dirty="0"/>
          </a:p>
          <a:p>
            <a:pPr fontAlgn="base"/>
            <a:endParaRPr lang="en-US" sz="1350" dirty="0"/>
          </a:p>
          <a:p>
            <a:pPr fontAlgn="base"/>
            <a:endParaRPr lang="en-US" sz="1350" dirty="0"/>
          </a:p>
          <a:p>
            <a:pPr fontAlgn="base"/>
            <a:endParaRPr lang="en-US" sz="1350" dirty="0"/>
          </a:p>
          <a:p>
            <a:pPr fontAlgn="base"/>
            <a:endParaRPr lang="en-US" sz="1350" dirty="0"/>
          </a:p>
        </p:txBody>
      </p:sp>
      <p:sp>
        <p:nvSpPr>
          <p:cNvPr id="12" name="TextBox 11">
            <a:extLst>
              <a:ext uri="{FF2B5EF4-FFF2-40B4-BE49-F238E27FC236}">
                <a16:creationId xmlns:a16="http://schemas.microsoft.com/office/drawing/2014/main" id="{0EB4FB94-EB03-497A-BB15-0DA5E2AB4F1F}"/>
              </a:ext>
            </a:extLst>
          </p:cNvPr>
          <p:cNvSpPr txBox="1"/>
          <p:nvPr/>
        </p:nvSpPr>
        <p:spPr>
          <a:xfrm>
            <a:off x="450957" y="583244"/>
            <a:ext cx="5194193" cy="5357300"/>
          </a:xfrm>
          <a:prstGeom prst="rect">
            <a:avLst/>
          </a:prstGeom>
          <a:noFill/>
        </p:spPr>
        <p:txBody>
          <a:bodyPr wrap="square" lIns="0" tIns="0" rIns="0" bIns="0" rtlCol="0">
            <a:spAutoFit/>
          </a:bodyPr>
          <a:lstStyle/>
          <a:p>
            <a:r>
              <a:rPr lang="en-US" sz="1100" dirty="0"/>
              <a:t>Microsoft regularly communicates work done to maintain and update Dynamics 365 services to ensure security, performance, and availability, and to provide new features and functionality. </a:t>
            </a:r>
          </a:p>
          <a:p>
            <a:endParaRPr lang="en-US" sz="1100" dirty="0"/>
          </a:p>
          <a:p>
            <a:r>
              <a:rPr lang="en-US" sz="1100" dirty="0"/>
              <a:t>Microsoft also communicates details of service incidents including the potential user experience, the start and end time of the incident, and any workaround that may be available.</a:t>
            </a:r>
            <a:r>
              <a:rPr lang="en-US" sz="863" dirty="0"/>
              <a:t>.   </a:t>
            </a:r>
          </a:p>
          <a:p>
            <a:endParaRPr lang="en-US" sz="863" dirty="0"/>
          </a:p>
          <a:p>
            <a:r>
              <a:rPr lang="en-US" sz="1000" dirty="0"/>
              <a:t>The </a:t>
            </a:r>
            <a:r>
              <a:rPr lang="en-US" sz="1000" dirty="0">
                <a:solidFill>
                  <a:srgbClr val="0070C0"/>
                </a:solidFill>
              </a:rPr>
              <a:t>Service health dashboard </a:t>
            </a:r>
            <a:r>
              <a:rPr lang="en-US" sz="1000" dirty="0"/>
              <a:t>is used to communicate service incident information throughout the duration of the event.  This would include the following issue statuses:</a:t>
            </a:r>
          </a:p>
          <a:p>
            <a:endParaRPr lang="en-US" sz="1000" dirty="0"/>
          </a:p>
          <a:p>
            <a:pPr marL="128588" indent="-128588">
              <a:buFont typeface="Arial" panose="020B0604020202020204" pitchFamily="34" charset="0"/>
              <a:buChar char="•"/>
            </a:pPr>
            <a:r>
              <a:rPr lang="en-US" sz="1000" b="1" i="1" dirty="0"/>
              <a:t>Investigating</a:t>
            </a:r>
            <a:r>
              <a:rPr lang="en-US" sz="1000" dirty="0"/>
              <a:t> – Microsoft is investigating an event to determine the customer impact.</a:t>
            </a:r>
          </a:p>
          <a:p>
            <a:pPr marL="128588" indent="-128588">
              <a:buFont typeface="Arial" panose="020B0604020202020204" pitchFamily="34" charset="0"/>
              <a:buChar char="•"/>
            </a:pPr>
            <a:r>
              <a:rPr lang="en-US" sz="1000" b="1" i="1" dirty="0"/>
              <a:t>Service Degradation/Service Interruption- </a:t>
            </a:r>
            <a:r>
              <a:rPr lang="en-US" sz="1000" dirty="0"/>
              <a:t>Microsoft has confirmed services are being impacted and is taking immediate action to understand the failure and steps required to restore service.  </a:t>
            </a:r>
          </a:p>
          <a:p>
            <a:pPr marL="128588" indent="-128588">
              <a:buFont typeface="Arial" panose="020B0604020202020204" pitchFamily="34" charset="0"/>
              <a:buChar char="•"/>
            </a:pPr>
            <a:r>
              <a:rPr lang="en-US" sz="1000" b="1" i="1" dirty="0"/>
              <a:t>Restoring Service </a:t>
            </a:r>
            <a:r>
              <a:rPr lang="en-US" sz="1000" dirty="0"/>
              <a:t>- Cause of the incident has been identified and mitigation steps are in progress.</a:t>
            </a:r>
          </a:p>
          <a:p>
            <a:pPr marL="128588" indent="-128588">
              <a:buFont typeface="Arial" panose="020B0604020202020204" pitchFamily="34" charset="0"/>
              <a:buChar char="•"/>
            </a:pPr>
            <a:r>
              <a:rPr lang="en-US" sz="1000" b="1" i="1" dirty="0"/>
              <a:t>Extended Recovery </a:t>
            </a:r>
            <a:r>
              <a:rPr lang="en-US" sz="1000" dirty="0"/>
              <a:t>- Services are restored but may be slower than usual. </a:t>
            </a:r>
          </a:p>
          <a:p>
            <a:pPr marL="128588" indent="-128588">
              <a:buFont typeface="Arial" panose="020B0604020202020204" pitchFamily="34" charset="0"/>
              <a:buChar char="•"/>
            </a:pPr>
            <a:r>
              <a:rPr lang="en-US" sz="1000" b="1" i="1" dirty="0"/>
              <a:t>False Positive </a:t>
            </a:r>
            <a:r>
              <a:rPr lang="en-US" sz="1000" dirty="0"/>
              <a:t>- Microsoft has confirmed that there was no customer impact</a:t>
            </a:r>
          </a:p>
          <a:p>
            <a:br>
              <a:rPr lang="en-US" sz="1000" dirty="0"/>
            </a:br>
            <a:r>
              <a:rPr lang="en-US" sz="1000" dirty="0"/>
              <a:t>The </a:t>
            </a:r>
            <a:r>
              <a:rPr lang="en-US" sz="1000" dirty="0">
                <a:solidFill>
                  <a:srgbClr val="0070C0"/>
                </a:solidFill>
              </a:rPr>
              <a:t>Message center </a:t>
            </a:r>
            <a:r>
              <a:rPr lang="en-US" sz="1000" dirty="0"/>
              <a:t>is used for Proactive communications to inform our customers of any of the following scenarios:</a:t>
            </a:r>
            <a:br>
              <a:rPr lang="en-US" sz="1000" dirty="0"/>
            </a:br>
            <a:endParaRPr lang="en-US" sz="1000" dirty="0"/>
          </a:p>
          <a:p>
            <a:pPr marL="128588" indent="-128588">
              <a:buFont typeface="Arial" panose="020B0604020202020204" pitchFamily="34" charset="0"/>
              <a:buChar char="•"/>
            </a:pPr>
            <a:r>
              <a:rPr lang="en-US" sz="1000" dirty="0"/>
              <a:t>Deployments (Releases)</a:t>
            </a:r>
          </a:p>
          <a:p>
            <a:pPr marL="128588" indent="-128588">
              <a:buFont typeface="Arial" panose="020B0604020202020204" pitchFamily="34" charset="0"/>
              <a:buChar char="•"/>
            </a:pPr>
            <a:r>
              <a:rPr lang="en-US" sz="1000" dirty="0"/>
              <a:t>Maintenance</a:t>
            </a:r>
          </a:p>
          <a:p>
            <a:pPr marL="128588" indent="-128588">
              <a:buFont typeface="Arial" panose="020B0604020202020204" pitchFamily="34" charset="0"/>
              <a:buChar char="•"/>
            </a:pPr>
            <a:r>
              <a:rPr lang="en-US" sz="1000" dirty="0"/>
              <a:t>Customer Action Needed</a:t>
            </a:r>
          </a:p>
          <a:p>
            <a:pPr marL="128588" indent="-128588">
              <a:buFont typeface="Arial" panose="020B0604020202020204" pitchFamily="34" charset="0"/>
              <a:buChar char="•"/>
            </a:pPr>
            <a:r>
              <a:rPr lang="en-US" sz="1000" dirty="0"/>
              <a:t>Monthly Updates</a:t>
            </a:r>
          </a:p>
          <a:p>
            <a:pPr marL="128588" indent="-128588">
              <a:buFont typeface="Arial" panose="020B0604020202020204" pitchFamily="34" charset="0"/>
              <a:buChar char="•"/>
            </a:pPr>
            <a:r>
              <a:rPr lang="en-US" sz="1000" dirty="0"/>
              <a:t>Service Changes</a:t>
            </a:r>
          </a:p>
          <a:p>
            <a:pPr marL="128588" indent="-128588">
              <a:buFont typeface="Arial" panose="020B0604020202020204" pitchFamily="34" charset="0"/>
              <a:buChar char="•"/>
            </a:pPr>
            <a:r>
              <a:rPr lang="en-US" sz="1000" dirty="0"/>
              <a:t>Deprecation of Functionality</a:t>
            </a:r>
          </a:p>
          <a:p>
            <a:br>
              <a:rPr lang="en-US" sz="750" dirty="0"/>
            </a:br>
            <a:endParaRPr lang="en-US" sz="750" dirty="0"/>
          </a:p>
          <a:p>
            <a:endParaRPr lang="en-US" sz="750" dirty="0"/>
          </a:p>
          <a:p>
            <a:pPr algn="l"/>
            <a:br>
              <a:rPr lang="en-US" sz="1500" dirty="0">
                <a:gradFill>
                  <a:gsLst>
                    <a:gs pos="2917">
                      <a:schemeClr val="tx1"/>
                    </a:gs>
                    <a:gs pos="30000">
                      <a:schemeClr val="tx1"/>
                    </a:gs>
                  </a:gsLst>
                  <a:lin ang="5400000" scaled="0"/>
                </a:gradFill>
              </a:rPr>
            </a:br>
            <a:endParaRPr lang="en-US" sz="1500" dirty="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02F24AD7-3060-410C-8046-23D886221351}"/>
              </a:ext>
            </a:extLst>
          </p:cNvPr>
          <p:cNvSpPr txBox="1"/>
          <p:nvPr/>
        </p:nvSpPr>
        <p:spPr>
          <a:xfrm>
            <a:off x="6326947" y="763907"/>
            <a:ext cx="2450244" cy="115416"/>
          </a:xfrm>
          <a:prstGeom prst="rect">
            <a:avLst/>
          </a:prstGeom>
          <a:noFill/>
        </p:spPr>
        <p:txBody>
          <a:bodyPr wrap="square" lIns="0" tIns="0" rIns="0" bIns="0" rtlCol="0">
            <a:spAutoFit/>
          </a:bodyPr>
          <a:lstStyle/>
          <a:p>
            <a:pPr algn="l"/>
            <a:r>
              <a:rPr lang="en-US" sz="750" dirty="0">
                <a:solidFill>
                  <a:srgbClr val="0070C0"/>
                </a:solidFill>
              </a:rPr>
              <a:t>Service Health Dashboard – Service Restored </a:t>
            </a:r>
            <a:endParaRPr lang="en-US" sz="1500" dirty="0">
              <a:solidFill>
                <a:srgbClr val="0070C0"/>
              </a:solidFill>
            </a:endParaRPr>
          </a:p>
        </p:txBody>
      </p:sp>
      <p:pic>
        <p:nvPicPr>
          <p:cNvPr id="11" name="Picture 10" descr="Service Health Dashboard - Screenshot">
            <a:extLst>
              <a:ext uri="{FF2B5EF4-FFF2-40B4-BE49-F238E27FC236}">
                <a16:creationId xmlns:a16="http://schemas.microsoft.com/office/drawing/2014/main" id="{C681D81F-5CB0-4754-BC70-AA9028182776}"/>
              </a:ext>
            </a:extLst>
          </p:cNvPr>
          <p:cNvPicPr>
            <a:picLocks noChangeAspect="1"/>
          </p:cNvPicPr>
          <p:nvPr/>
        </p:nvPicPr>
        <p:blipFill>
          <a:blip r:embed="rId3"/>
          <a:stretch>
            <a:fillRect/>
          </a:stretch>
        </p:blipFill>
        <p:spPr>
          <a:xfrm>
            <a:off x="6326947" y="954364"/>
            <a:ext cx="2588167" cy="2035776"/>
          </a:xfrm>
          <a:prstGeom prst="rect">
            <a:avLst/>
          </a:prstGeom>
          <a:ln>
            <a:solidFill>
              <a:schemeClr val="accent1">
                <a:lumMod val="10000"/>
              </a:schemeClr>
            </a:solidFill>
          </a:ln>
        </p:spPr>
      </p:pic>
      <p:sp>
        <p:nvSpPr>
          <p:cNvPr id="13" name="TextBox 12">
            <a:extLst>
              <a:ext uri="{FF2B5EF4-FFF2-40B4-BE49-F238E27FC236}">
                <a16:creationId xmlns:a16="http://schemas.microsoft.com/office/drawing/2014/main" id="{95477F25-7B75-47BE-8781-0E8649FDE61C}"/>
              </a:ext>
            </a:extLst>
          </p:cNvPr>
          <p:cNvSpPr txBox="1"/>
          <p:nvPr/>
        </p:nvSpPr>
        <p:spPr>
          <a:xfrm>
            <a:off x="6326947" y="3111812"/>
            <a:ext cx="2450244" cy="115416"/>
          </a:xfrm>
          <a:prstGeom prst="rect">
            <a:avLst/>
          </a:prstGeom>
          <a:noFill/>
        </p:spPr>
        <p:txBody>
          <a:bodyPr wrap="square" lIns="0" tIns="0" rIns="0" bIns="0" rtlCol="0">
            <a:spAutoFit/>
          </a:bodyPr>
          <a:lstStyle/>
          <a:p>
            <a:pPr algn="l"/>
            <a:r>
              <a:rPr lang="en-US" sz="750" dirty="0">
                <a:solidFill>
                  <a:srgbClr val="0070C0"/>
                </a:solidFill>
              </a:rPr>
              <a:t>Message Center – Maintenance</a:t>
            </a:r>
            <a:endParaRPr lang="en-US" sz="1500" dirty="0">
              <a:solidFill>
                <a:srgbClr val="0070C0"/>
              </a:solidFill>
            </a:endParaRPr>
          </a:p>
        </p:txBody>
      </p:sp>
      <p:pic>
        <p:nvPicPr>
          <p:cNvPr id="10" name="Picture 9" descr="Message Center - Screenshot">
            <a:extLst>
              <a:ext uri="{FF2B5EF4-FFF2-40B4-BE49-F238E27FC236}">
                <a16:creationId xmlns:a16="http://schemas.microsoft.com/office/drawing/2014/main" id="{35BF2B63-9FAF-4638-899D-D961A6427A52}"/>
              </a:ext>
            </a:extLst>
          </p:cNvPr>
          <p:cNvPicPr/>
          <p:nvPr/>
        </p:nvPicPr>
        <p:blipFill>
          <a:blip r:embed="rId4"/>
          <a:stretch>
            <a:fillRect/>
          </a:stretch>
        </p:blipFill>
        <p:spPr>
          <a:xfrm>
            <a:off x="6326947" y="3261894"/>
            <a:ext cx="2450244" cy="1829554"/>
          </a:xfrm>
          <a:prstGeom prst="rect">
            <a:avLst/>
          </a:prstGeom>
          <a:ln>
            <a:solidFill>
              <a:schemeClr val="accent1">
                <a:lumMod val="10000"/>
              </a:schemeClr>
            </a:solidFill>
          </a:ln>
        </p:spPr>
      </p:pic>
    </p:spTree>
    <p:extLst>
      <p:ext uri="{BB962C8B-B14F-4D97-AF65-F5344CB8AC3E}">
        <p14:creationId xmlns:p14="http://schemas.microsoft.com/office/powerpoint/2010/main" val="181017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Module Review</a:t>
            </a:r>
          </a:p>
        </p:txBody>
      </p:sp>
      <p:sp>
        <p:nvSpPr>
          <p:cNvPr id="14" name="Text Placeholder 13">
            <a:extLst>
              <a:ext uri="{FF2B5EF4-FFF2-40B4-BE49-F238E27FC236}">
                <a16:creationId xmlns:a16="http://schemas.microsoft.com/office/drawing/2014/main" id="{B48F6742-7D9F-4D9D-94D0-A51D7A891693}"/>
              </a:ext>
            </a:extLst>
          </p:cNvPr>
          <p:cNvSpPr>
            <a:spLocks noGrp="1"/>
          </p:cNvSpPr>
          <p:nvPr>
            <p:ph type="body" sz="quarter" idx="10"/>
          </p:nvPr>
        </p:nvSpPr>
        <p:spPr>
          <a:xfrm>
            <a:off x="438150" y="1076623"/>
            <a:ext cx="8263890" cy="2882328"/>
          </a:xfrm>
        </p:spPr>
        <p:txBody>
          <a:bodyPr/>
          <a:lstStyle/>
          <a:p>
            <a:pPr marL="0" indent="0">
              <a:buNone/>
            </a:pPr>
            <a:r>
              <a:rPr lang="en-GB" sz="2000" dirty="0">
                <a:latin typeface="+mn-lt"/>
              </a:rPr>
              <a:t>Analytics are helpful to monitor on-going activity and perform capacity planning</a:t>
            </a:r>
            <a:br>
              <a:rPr lang="en-GB" sz="2000" dirty="0">
                <a:latin typeface="+mn-lt"/>
              </a:rPr>
            </a:br>
            <a:endParaRPr lang="en-US" sz="2000" dirty="0">
              <a:latin typeface="+mn-lt"/>
            </a:endParaRPr>
          </a:p>
          <a:p>
            <a:pPr marL="0" indent="0">
              <a:buNone/>
            </a:pPr>
            <a:r>
              <a:rPr lang="en-GB" sz="2000" dirty="0">
                <a:latin typeface="+mn-lt"/>
              </a:rPr>
              <a:t>Activity auditing allows monitoring of what has happened in an environment</a:t>
            </a:r>
            <a:br>
              <a:rPr lang="en-GB" sz="2000" dirty="0">
                <a:latin typeface="+mn-lt"/>
              </a:rPr>
            </a:br>
            <a:endParaRPr lang="en-GB" sz="2000" dirty="0">
              <a:latin typeface="+mn-lt"/>
            </a:endParaRPr>
          </a:p>
          <a:p>
            <a:pPr marL="0" indent="0">
              <a:buNone/>
            </a:pPr>
            <a:r>
              <a:rPr lang="en-GB" sz="2000" dirty="0">
                <a:latin typeface="+mn-lt"/>
              </a:rPr>
              <a:t>Working with makers ensures you are collecting necessary audit data</a:t>
            </a:r>
            <a:r>
              <a:rPr lang="en-GB" dirty="0">
                <a:latin typeface="+mn-lt"/>
              </a:rPr>
              <a:t> </a:t>
            </a:r>
            <a:endParaRPr lang="en-US" dirty="0">
              <a:latin typeface="+mn-lt"/>
            </a:endParaRPr>
          </a:p>
          <a:p>
            <a:pPr marL="0" indent="0">
              <a:buNone/>
            </a:pPr>
            <a:endParaRPr lang="en-US" dirty="0"/>
          </a:p>
          <a:p>
            <a:endParaRPr lang="en-US" dirty="0"/>
          </a:p>
        </p:txBody>
      </p:sp>
      <p:sp>
        <p:nvSpPr>
          <p:cNvPr id="2" name="Slide Number Placeholder 1" hidden="1"/>
          <p:cNvSpPr>
            <a:spLocks noGrp="1"/>
          </p:cNvSpPr>
          <p:nvPr>
            <p:ph type="sldNum" sz="quarter" idx="4294967295"/>
          </p:nvPr>
        </p:nvSpPr>
        <p:spPr>
          <a:xfrm>
            <a:off x="7010400" y="4868863"/>
            <a:ext cx="2133600" cy="171450"/>
          </a:xfrm>
          <a:prstGeom prst="rect">
            <a:avLst/>
          </a:prstGeom>
        </p:spPr>
        <p:txBody>
          <a:bodyPr/>
          <a:lstStyle/>
          <a:p>
            <a:pPr>
              <a:spcAft>
                <a:spcPts val="600"/>
              </a:spcAft>
            </a:pPr>
            <a:fld id="{F777EB7E-3C84-4DC8-BC65-B9675A7009BB}" type="slidenum">
              <a:rPr lang="en-US" smtClean="0"/>
              <a:pPr>
                <a:spcAft>
                  <a:spcPts val="600"/>
                </a:spcAft>
              </a:pPr>
              <a:t>36</a:t>
            </a:fld>
            <a:endParaRPr lang="en-US"/>
          </a:p>
        </p:txBody>
      </p:sp>
    </p:spTree>
    <p:extLst>
      <p:ext uri="{BB962C8B-B14F-4D97-AF65-F5344CB8AC3E}">
        <p14:creationId xmlns:p14="http://schemas.microsoft.com/office/powerpoint/2010/main" val="283367494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C451D-F6A9-4F48-95AB-DFD37C889C8F}"/>
              </a:ext>
            </a:extLst>
          </p:cNvPr>
          <p:cNvSpPr>
            <a:spLocks noGrp="1"/>
          </p:cNvSpPr>
          <p:nvPr>
            <p:ph type="title"/>
          </p:nvPr>
        </p:nvSpPr>
        <p:spPr/>
        <p:txBody>
          <a:bodyPr/>
          <a:lstStyle/>
          <a:p>
            <a:r>
              <a:rPr lang="en-US" dirty="0"/>
              <a:t>Logs &amp; analytics – see what’s happening</a:t>
            </a:r>
          </a:p>
        </p:txBody>
      </p:sp>
      <p:sp>
        <p:nvSpPr>
          <p:cNvPr id="8" name="Rechteck 7">
            <a:extLst>
              <a:ext uri="{FF2B5EF4-FFF2-40B4-BE49-F238E27FC236}">
                <a16:creationId xmlns:a16="http://schemas.microsoft.com/office/drawing/2014/main" id="{AE92A03D-8ADF-40E2-971A-8CBF537B3D52}"/>
              </a:ext>
            </a:extLst>
          </p:cNvPr>
          <p:cNvSpPr/>
          <p:nvPr/>
        </p:nvSpPr>
        <p:spPr>
          <a:xfrm>
            <a:off x="322151" y="750921"/>
            <a:ext cx="7718367" cy="318677"/>
          </a:xfrm>
          <a:prstGeom prst="rect">
            <a:avLst/>
          </a:prstGeom>
        </p:spPr>
        <p:txBody>
          <a:bodyPr wrap="square">
            <a:spAutoFit/>
          </a:bodyPr>
          <a:lstStyle/>
          <a:p>
            <a:r>
              <a:rPr lang="en-US" sz="1471" dirty="0">
                <a:solidFill>
                  <a:srgbClr val="000000"/>
                </a:solidFill>
                <a:latin typeface="Segoe UI Light" panose="020B0502040204020203" pitchFamily="34" charset="0"/>
                <a:cs typeface="Segoe UI Light" panose="020B0502040204020203" pitchFamily="34" charset="0"/>
              </a:rPr>
              <a:t>Power Apps and Power Automate logs available at </a:t>
            </a:r>
            <a:r>
              <a:rPr lang="en-US" sz="1471" dirty="0">
                <a:solidFill>
                  <a:srgbClr val="000000"/>
                </a:solidFill>
                <a:latin typeface="Segoe UI Light" panose="020B0502040204020203" pitchFamily="34" charset="0"/>
                <a:cs typeface="Segoe UI Light" panose="020B0502040204020203" pitchFamily="34" charset="0"/>
                <a:hlinkClick r:id="rId3"/>
              </a:rPr>
              <a:t>https://protection.office.com/</a:t>
            </a:r>
            <a:r>
              <a:rPr lang="en-US" sz="1471" dirty="0">
                <a:solidFill>
                  <a:srgbClr val="000000"/>
                </a:solidFill>
                <a:latin typeface="Segoe UI Light" panose="020B0502040204020203" pitchFamily="34" charset="0"/>
                <a:cs typeface="Segoe UI Light" panose="020B0502040204020203" pitchFamily="34" charset="0"/>
              </a:rPr>
              <a:t> </a:t>
            </a:r>
          </a:p>
        </p:txBody>
      </p:sp>
      <p:sp>
        <p:nvSpPr>
          <p:cNvPr id="9" name="Text Placeholder 6">
            <a:extLst>
              <a:ext uri="{FF2B5EF4-FFF2-40B4-BE49-F238E27FC236}">
                <a16:creationId xmlns:a16="http://schemas.microsoft.com/office/drawing/2014/main" id="{6BFA9E7F-52CF-436D-8DFC-A156A3F6C164}"/>
              </a:ext>
            </a:extLst>
          </p:cNvPr>
          <p:cNvSpPr txBox="1">
            <a:spLocks/>
          </p:cNvSpPr>
          <p:nvPr/>
        </p:nvSpPr>
        <p:spPr>
          <a:xfrm>
            <a:off x="1150890" y="1049323"/>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176" dirty="0">
                <a:solidFill>
                  <a:srgbClr val="3C3C41"/>
                </a:solidFill>
                <a:latin typeface="Segoe UI"/>
              </a:rPr>
              <a:t>Activity Logging integrated with Office Security and Compliance center for comprehensive logging across Microsoft services</a:t>
            </a:r>
            <a:r>
              <a:rPr lang="en-US" sz="1200" spc="-37" dirty="0">
                <a:solidFill>
                  <a:srgbClr val="3C3C41"/>
                </a:solidFill>
                <a:latin typeface="Segoe UI"/>
              </a:rPr>
              <a:t>.</a:t>
            </a:r>
          </a:p>
          <a:p>
            <a:pPr lvl="1">
              <a:spcBef>
                <a:spcPts val="900"/>
              </a:spcBef>
              <a:spcAft>
                <a:spcPts val="900"/>
              </a:spcAft>
            </a:pPr>
            <a:r>
              <a:rPr lang="en-US" sz="1178" dirty="0">
                <a:solidFill>
                  <a:srgbClr val="3C3C41"/>
                </a:solidFill>
                <a:latin typeface="Segoe UI"/>
              </a:rPr>
              <a:t>The audit records are stored in Office 365 Security and Compliance center</a:t>
            </a:r>
            <a:r>
              <a:rPr lang="en-US" sz="882" dirty="0">
                <a:solidFill>
                  <a:srgbClr val="3C3C41"/>
                </a:solidFill>
                <a:latin typeface="Segoe UI"/>
              </a:rPr>
              <a:t>. </a:t>
            </a:r>
            <a:br>
              <a:rPr lang="en-US" sz="882" dirty="0">
                <a:solidFill>
                  <a:srgbClr val="3C3C41"/>
                </a:solidFill>
                <a:latin typeface="Segoe UI"/>
              </a:rPr>
            </a:br>
            <a:r>
              <a:rPr lang="en-US" sz="882" dirty="0">
                <a:solidFill>
                  <a:srgbClr val="3C3C41"/>
                </a:solidFill>
                <a:latin typeface="Segoe UI"/>
              </a:rPr>
              <a:t>Must have an Office 365 E3 or greater license</a:t>
            </a:r>
            <a:br>
              <a:rPr lang="en-US" sz="882" dirty="0">
                <a:solidFill>
                  <a:srgbClr val="3C3C41"/>
                </a:solidFill>
                <a:latin typeface="Segoe UI"/>
              </a:rPr>
            </a:br>
            <a:r>
              <a:rPr lang="en-US" sz="882" dirty="0">
                <a:solidFill>
                  <a:srgbClr val="3C3C41"/>
                </a:solidFill>
                <a:latin typeface="Segoe UI"/>
              </a:rPr>
              <a:t>Must enabled at the organization level</a:t>
            </a:r>
            <a:endParaRPr lang="en-US" sz="906" spc="-37" dirty="0">
              <a:solidFill>
                <a:srgbClr val="3C3C41"/>
              </a:solidFill>
              <a:latin typeface="Segoe UI"/>
            </a:endParaRPr>
          </a:p>
          <a:p>
            <a:pPr>
              <a:spcBef>
                <a:spcPts val="900"/>
              </a:spcBef>
              <a:spcAft>
                <a:spcPts val="900"/>
              </a:spcAft>
            </a:pPr>
            <a:r>
              <a:rPr lang="en-US" sz="1176" dirty="0">
                <a:solidFill>
                  <a:srgbClr val="3C3C41"/>
                </a:solidFill>
                <a:latin typeface="Segoe UI"/>
              </a:rPr>
              <a:t>Office provides an API to query this data, which is currently used by many SIEM vendors to use the Activity Logging data for reporting</a:t>
            </a:r>
          </a:p>
        </p:txBody>
      </p:sp>
      <p:graphicFrame>
        <p:nvGraphicFramePr>
          <p:cNvPr id="19" name="Table 15">
            <a:extLst>
              <a:ext uri="{FF2B5EF4-FFF2-40B4-BE49-F238E27FC236}">
                <a16:creationId xmlns:a16="http://schemas.microsoft.com/office/drawing/2014/main" id="{75240BBF-C006-4B1C-91CC-245A640AEF63}"/>
              </a:ext>
            </a:extLst>
          </p:cNvPr>
          <p:cNvGraphicFramePr>
            <a:graphicFrameLocks noGrp="1"/>
          </p:cNvGraphicFramePr>
          <p:nvPr>
            <p:extLst>
              <p:ext uri="{D42A27DB-BD31-4B8C-83A1-F6EECF244321}">
                <p14:modId xmlns:p14="http://schemas.microsoft.com/office/powerpoint/2010/main" val="3253459865"/>
              </p:ext>
            </p:extLst>
          </p:nvPr>
        </p:nvGraphicFramePr>
        <p:xfrm>
          <a:off x="4204681" y="1674512"/>
          <a:ext cx="4095810" cy="2479976"/>
        </p:xfrm>
        <a:graphic>
          <a:graphicData uri="http://schemas.openxmlformats.org/drawingml/2006/table">
            <a:tbl>
              <a:tblPr firstRow="1" bandRow="1">
                <a:tableStyleId>{21E4AEA4-8DFA-4A89-87EB-49C32662AFE0}</a:tableStyleId>
              </a:tblPr>
              <a:tblGrid>
                <a:gridCol w="2024776">
                  <a:extLst>
                    <a:ext uri="{9D8B030D-6E8A-4147-A177-3AD203B41FA5}">
                      <a16:colId xmlns:a16="http://schemas.microsoft.com/office/drawing/2014/main" val="1727943013"/>
                    </a:ext>
                  </a:extLst>
                </a:gridCol>
                <a:gridCol w="2071034">
                  <a:extLst>
                    <a:ext uri="{9D8B030D-6E8A-4147-A177-3AD203B41FA5}">
                      <a16:colId xmlns:a16="http://schemas.microsoft.com/office/drawing/2014/main" val="646873165"/>
                    </a:ext>
                  </a:extLst>
                </a:gridCol>
              </a:tblGrid>
              <a:tr h="309524">
                <a:tc>
                  <a:txBody>
                    <a:bodyPr/>
                    <a:lstStyle/>
                    <a:p>
                      <a:pPr algn="ctr"/>
                      <a:r>
                        <a:rPr lang="en-US" sz="1400" dirty="0">
                          <a:solidFill>
                            <a:srgbClr val="000000"/>
                          </a:solidFill>
                        </a:rPr>
                        <a:t>Power Automate</a:t>
                      </a:r>
                    </a:p>
                  </a:txBody>
                  <a:tcPr marL="68580" marR="68580" marT="34290" marB="34290"/>
                </a:tc>
                <a:tc>
                  <a:txBody>
                    <a:bodyPr/>
                    <a:lstStyle/>
                    <a:p>
                      <a:pPr algn="ctr"/>
                      <a:r>
                        <a:rPr lang="en-US" sz="1400" dirty="0">
                          <a:solidFill>
                            <a:srgbClr val="000000"/>
                          </a:solidFill>
                        </a:rPr>
                        <a:t>Power Apps</a:t>
                      </a:r>
                    </a:p>
                  </a:txBody>
                  <a:tcPr marL="68580" marR="68580" marT="34290" marB="34290"/>
                </a:tc>
                <a:extLst>
                  <a:ext uri="{0D108BD9-81ED-4DB2-BD59-A6C34878D82A}">
                    <a16:rowId xmlns:a16="http://schemas.microsoft.com/office/drawing/2014/main" val="1634850960"/>
                  </a:ext>
                </a:extLst>
              </a:tr>
              <a:tr h="2170452">
                <a:tc>
                  <a:txBody>
                    <a:bodyPr/>
                    <a:lstStyle/>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Created flow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 flow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flow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 permissions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permissions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Started a paid trial </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Renewed a paid trial </a:t>
                      </a:r>
                    </a:p>
                  </a:txBody>
                  <a:tcPr marL="68580" marR="68580" marT="34290" marB="34290"/>
                </a:tc>
                <a:tc>
                  <a:txBody>
                    <a:bodyPr/>
                    <a:lstStyle/>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Created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Edited/save app (draft)</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Published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Restored an app from app version</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Launched app</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Marking app as featured</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Marking app as hero</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Edited app permissions</a:t>
                      </a:r>
                    </a:p>
                    <a:p>
                      <a:pPr marL="285750" indent="-285750">
                        <a:buFont typeface="Arial" panose="020B0604020202020204" pitchFamily="34" charset="0"/>
                        <a:buChar char="•"/>
                      </a:pPr>
                      <a:r>
                        <a:rPr lang="en-US" sz="1200" kern="1200" spc="-49" baseline="0" dirty="0">
                          <a:solidFill>
                            <a:srgbClr val="3C3C41"/>
                          </a:solidFill>
                          <a:latin typeface="Segoe UI"/>
                          <a:ea typeface="+mn-ea"/>
                          <a:cs typeface="+mn-cs"/>
                        </a:rPr>
                        <a:t>Deleted app permissions</a:t>
                      </a:r>
                    </a:p>
                  </a:txBody>
                  <a:tcPr marL="68580" marR="68580" marT="34290" marB="34290"/>
                </a:tc>
                <a:extLst>
                  <a:ext uri="{0D108BD9-81ED-4DB2-BD59-A6C34878D82A}">
                    <a16:rowId xmlns:a16="http://schemas.microsoft.com/office/drawing/2014/main" val="3741146617"/>
                  </a:ext>
                </a:extLst>
              </a:tr>
            </a:tbl>
          </a:graphicData>
        </a:graphic>
      </p:graphicFrame>
      <p:pic>
        <p:nvPicPr>
          <p:cNvPr id="27" name="Picture 15">
            <a:extLst>
              <a:ext uri="{FF2B5EF4-FFF2-40B4-BE49-F238E27FC236}">
                <a16:creationId xmlns:a16="http://schemas.microsoft.com/office/drawing/2014/main" id="{DA6312ED-22B7-4024-9814-731E0C5C3BC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1633" y="1531075"/>
            <a:ext cx="454064" cy="346522"/>
          </a:xfrm>
          <a:prstGeom prst="rect">
            <a:avLst/>
          </a:prstGeom>
          <a:ln>
            <a:solidFill>
              <a:schemeClr val="bg1"/>
            </a:solidFill>
          </a:ln>
        </p:spPr>
      </p:pic>
      <p:pic>
        <p:nvPicPr>
          <p:cNvPr id="28" name="Picture 15">
            <a:extLst>
              <a:ext uri="{FF2B5EF4-FFF2-40B4-BE49-F238E27FC236}">
                <a16:creationId xmlns:a16="http://schemas.microsoft.com/office/drawing/2014/main" id="{E5FD148A-3C8A-4DBD-9CEA-E7585921AEA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51633" y="2489996"/>
            <a:ext cx="454064" cy="346522"/>
          </a:xfrm>
          <a:prstGeom prst="rect">
            <a:avLst/>
          </a:prstGeom>
          <a:ln>
            <a:solidFill>
              <a:schemeClr val="bg1"/>
            </a:solidFill>
          </a:ln>
        </p:spPr>
      </p:pic>
      <p:sp>
        <p:nvSpPr>
          <p:cNvPr id="29" name="arrow_6">
            <a:extLst>
              <a:ext uri="{FF2B5EF4-FFF2-40B4-BE49-F238E27FC236}">
                <a16:creationId xmlns:a16="http://schemas.microsoft.com/office/drawing/2014/main" id="{45FA3216-FB0D-4FAC-8043-C069A3F4D64B}"/>
              </a:ext>
              <a:ext uri="{C183D7F6-B498-43B3-948B-1728B52AA6E4}">
                <adec:decorative xmlns:adec="http://schemas.microsoft.com/office/drawing/2017/decorative" val="1"/>
              </a:ext>
            </a:extLst>
          </p:cNvPr>
          <p:cNvSpPr>
            <a:spLocks noChangeAspect="1" noEditPoints="1"/>
          </p:cNvSpPr>
          <p:nvPr/>
        </p:nvSpPr>
        <p:spPr bwMode="auto">
          <a:xfrm>
            <a:off x="632633" y="3364244"/>
            <a:ext cx="292063" cy="274320"/>
          </a:xfrm>
          <a:custGeom>
            <a:avLst/>
            <a:gdLst>
              <a:gd name="T0" fmla="*/ 162 w 214"/>
              <a:gd name="T1" fmla="*/ 0 h 201"/>
              <a:gd name="T2" fmla="*/ 214 w 214"/>
              <a:gd name="T3" fmla="*/ 53 h 201"/>
              <a:gd name="T4" fmla="*/ 162 w 214"/>
              <a:gd name="T5" fmla="*/ 105 h 201"/>
              <a:gd name="T6" fmla="*/ 214 w 214"/>
              <a:gd name="T7" fmla="*/ 53 h 201"/>
              <a:gd name="T8" fmla="*/ 0 w 214"/>
              <a:gd name="T9" fmla="*/ 53 h 201"/>
              <a:gd name="T10" fmla="*/ 52 w 214"/>
              <a:gd name="T11" fmla="*/ 96 h 201"/>
              <a:gd name="T12" fmla="*/ 0 w 214"/>
              <a:gd name="T13" fmla="*/ 148 h 201"/>
              <a:gd name="T14" fmla="*/ 52 w 214"/>
              <a:gd name="T15" fmla="*/ 201 h 201"/>
              <a:gd name="T16" fmla="*/ 0 w 214"/>
              <a:gd name="T17" fmla="*/ 148 h 201"/>
              <a:gd name="T18" fmla="*/ 214 w 214"/>
              <a:gd name="T19" fmla="*/ 14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4" h="201">
                <a:moveTo>
                  <a:pt x="162" y="0"/>
                </a:moveTo>
                <a:lnTo>
                  <a:pt x="214" y="53"/>
                </a:lnTo>
                <a:lnTo>
                  <a:pt x="162" y="105"/>
                </a:lnTo>
                <a:moveTo>
                  <a:pt x="214" y="53"/>
                </a:moveTo>
                <a:lnTo>
                  <a:pt x="0" y="53"/>
                </a:lnTo>
                <a:moveTo>
                  <a:pt x="52" y="96"/>
                </a:moveTo>
                <a:lnTo>
                  <a:pt x="0" y="148"/>
                </a:lnTo>
                <a:lnTo>
                  <a:pt x="52" y="201"/>
                </a:lnTo>
                <a:moveTo>
                  <a:pt x="0" y="148"/>
                </a:moveTo>
                <a:lnTo>
                  <a:pt x="214" y="148"/>
                </a:lnTo>
              </a:path>
            </a:pathLst>
          </a:custGeom>
          <a:noFill/>
          <a:ln w="15875"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pPr defTabSz="699516">
              <a:defRPr/>
            </a:pPr>
            <a:endParaRPr lang="en-US" sz="675">
              <a:gradFill>
                <a:gsLst>
                  <a:gs pos="0">
                    <a:srgbClr val="505050"/>
                  </a:gs>
                  <a:gs pos="100000">
                    <a:srgbClr val="505050"/>
                  </a:gs>
                </a:gsLst>
                <a:lin ang="5400000" scaled="1"/>
              </a:gradFill>
              <a:latin typeface="Segoe UI"/>
            </a:endParaRPr>
          </a:p>
        </p:txBody>
      </p:sp>
      <p:sp>
        <p:nvSpPr>
          <p:cNvPr id="30" name="Database_EFC7">
            <a:extLst>
              <a:ext uri="{FF2B5EF4-FFF2-40B4-BE49-F238E27FC236}">
                <a16:creationId xmlns:a16="http://schemas.microsoft.com/office/drawing/2014/main" id="{6E7AB62F-7952-4882-B758-9ACBB46E81BC}"/>
              </a:ext>
              <a:ext uri="{C183D7F6-B498-43B3-948B-1728B52AA6E4}">
                <adec:decorative xmlns:adec="http://schemas.microsoft.com/office/drawing/2017/decorative" val="1"/>
              </a:ext>
            </a:extLst>
          </p:cNvPr>
          <p:cNvSpPr>
            <a:spLocks noChangeAspect="1" noEditPoints="1"/>
          </p:cNvSpPr>
          <p:nvPr/>
        </p:nvSpPr>
        <p:spPr bwMode="auto">
          <a:xfrm>
            <a:off x="725062" y="2555680"/>
            <a:ext cx="107204" cy="13934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99516">
              <a:defRPr/>
            </a:pPr>
            <a:endParaRPr lang="en-US" sz="1377">
              <a:solidFill>
                <a:srgbClr val="282828"/>
              </a:solidFill>
              <a:latin typeface="Segoe UI"/>
            </a:endParaRPr>
          </a:p>
        </p:txBody>
      </p:sp>
      <p:grpSp>
        <p:nvGrpSpPr>
          <p:cNvPr id="4" name="Group 3" descr="Power Automate (Header)&#10;Created Flow&#10;Edited Flow&#10;Deleted Flow&#10;Edited Permissions&#10;Deleted Permissions&#10;Started a paid trial&#10;Renewed a paid trial&#10;&#10;Power Apps (Header)&#10;Created app&#10;Edit/save app (draft)&#10;Published app&#10;Deleted app&#10;Restored an app from app version&#10;Launched app&#10;Marking app as featured&#10;Marking app as hero&#10;Edit app permissions&#10;Deleted app permissions">
            <a:extLst>
              <a:ext uri="{FF2B5EF4-FFF2-40B4-BE49-F238E27FC236}">
                <a16:creationId xmlns:a16="http://schemas.microsoft.com/office/drawing/2014/main" id="{FFDEDE99-3295-4BC0-A5D8-8AA7041A4793}"/>
              </a:ext>
            </a:extLst>
          </p:cNvPr>
          <p:cNvGrpSpPr/>
          <p:nvPr/>
        </p:nvGrpSpPr>
        <p:grpSpPr>
          <a:xfrm>
            <a:off x="3485373" y="989012"/>
            <a:ext cx="5452051" cy="3797362"/>
            <a:chOff x="6976257" y="1612338"/>
            <a:chExt cx="5312499" cy="3538074"/>
          </a:xfrm>
        </p:grpSpPr>
        <p:sp>
          <p:nvSpPr>
            <p:cNvPr id="7" name="Rectangle 6">
              <a:extLst>
                <a:ext uri="{FF2B5EF4-FFF2-40B4-BE49-F238E27FC236}">
                  <a16:creationId xmlns:a16="http://schemas.microsoft.com/office/drawing/2014/main" id="{43CE01D5-D179-4B4A-90DB-8A85D0E6D0AA}"/>
                </a:ext>
              </a:extLst>
            </p:cNvPr>
            <p:cNvSpPr/>
            <p:nvPr/>
          </p:nvSpPr>
          <p:spPr bwMode="auto">
            <a:xfrm>
              <a:off x="7615238" y="2090738"/>
              <a:ext cx="4052887" cy="16668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defRPr/>
              </a:pPr>
              <a:endParaRPr lang="en-IN" sz="1765"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descr="https://pbiwebprod.blob.core.windows.net/webassets/images/Homepage_metal_large_2.png">
              <a:extLst>
                <a:ext uri="{FF2B5EF4-FFF2-40B4-BE49-F238E27FC236}">
                  <a16:creationId xmlns:a16="http://schemas.microsoft.com/office/drawing/2014/main" id="{A60E7F87-6337-47F9-9009-030A3BCDC75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976257" y="1612338"/>
              <a:ext cx="5312499" cy="3538074"/>
            </a:xfrm>
            <a:custGeom>
              <a:avLst/>
              <a:gdLst>
                <a:gd name="connsiteX0" fmla="*/ 1374047 w 10476219"/>
                <a:gd name="connsiteY0" fmla="*/ 995024 h 6977062"/>
                <a:gd name="connsiteX1" fmla="*/ 1374047 w 10476219"/>
                <a:gd name="connsiteY1" fmla="*/ 5845525 h 6977062"/>
                <a:gd name="connsiteX2" fmla="*/ 9134427 w 10476219"/>
                <a:gd name="connsiteY2" fmla="*/ 5845525 h 6977062"/>
                <a:gd name="connsiteX3" fmla="*/ 9134427 w 10476219"/>
                <a:gd name="connsiteY3" fmla="*/ 995024 h 6977062"/>
                <a:gd name="connsiteX4" fmla="*/ 0 w 10476219"/>
                <a:gd name="connsiteY4" fmla="*/ 0 h 6977062"/>
                <a:gd name="connsiteX5" fmla="*/ 10476219 w 10476219"/>
                <a:gd name="connsiteY5" fmla="*/ 0 h 6977062"/>
                <a:gd name="connsiteX6" fmla="*/ 10476219 w 10476219"/>
                <a:gd name="connsiteY6" fmla="*/ 6977062 h 6977062"/>
                <a:gd name="connsiteX7" fmla="*/ 0 w 10476219"/>
                <a:gd name="connsiteY7" fmla="*/ 6977062 h 697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76219" h="6977062">
                  <a:moveTo>
                    <a:pt x="1374047" y="995024"/>
                  </a:moveTo>
                  <a:lnTo>
                    <a:pt x="1374047" y="5845525"/>
                  </a:lnTo>
                  <a:lnTo>
                    <a:pt x="9134427" y="5845525"/>
                  </a:lnTo>
                  <a:lnTo>
                    <a:pt x="9134427" y="995024"/>
                  </a:lnTo>
                  <a:close/>
                  <a:moveTo>
                    <a:pt x="0" y="0"/>
                  </a:moveTo>
                  <a:lnTo>
                    <a:pt x="10476219" y="0"/>
                  </a:lnTo>
                  <a:lnTo>
                    <a:pt x="10476219" y="6977062"/>
                  </a:lnTo>
                  <a:lnTo>
                    <a:pt x="0" y="6977062"/>
                  </a:lnTo>
                  <a:close/>
                </a:path>
              </a:pathLst>
            </a:custGeom>
            <a:noFill/>
            <a:extLst>
              <a:ext uri="{909E8E84-426E-40DD-AFC4-6F175D3DCCD1}">
                <a14:hiddenFill xmlns:a14="http://schemas.microsoft.com/office/drawing/2010/main">
                  <a:solidFill>
                    <a:srgbClr val="FFFFFF"/>
                  </a:solidFill>
                </a14:hiddenFill>
              </a:ext>
            </a:extLst>
          </p:spPr>
        </p:pic>
      </p:grpSp>
      <p:pic>
        <p:nvPicPr>
          <p:cNvPr id="31" name="Picture 26">
            <a:extLst>
              <a:ext uri="{FF2B5EF4-FFF2-40B4-BE49-F238E27FC236}">
                <a16:creationId xmlns:a16="http://schemas.microsoft.com/office/drawing/2014/main" id="{05D5BC45-519B-4827-B71B-01479859A336}"/>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76765" y="1602054"/>
            <a:ext cx="203796" cy="113656"/>
          </a:xfrm>
          <a:prstGeom prst="rect">
            <a:avLst/>
          </a:prstGeom>
        </p:spPr>
      </p:pic>
    </p:spTree>
    <p:extLst>
      <p:ext uri="{BB962C8B-B14F-4D97-AF65-F5344CB8AC3E}">
        <p14:creationId xmlns:p14="http://schemas.microsoft.com/office/powerpoint/2010/main" val="391761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15">
            <a:extLst>
              <a:ext uri="{FF2B5EF4-FFF2-40B4-BE49-F238E27FC236}">
                <a16:creationId xmlns:a16="http://schemas.microsoft.com/office/drawing/2014/main" id="{1724D303-1295-4F45-A2A8-60DEC2A562C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735305" y="2433279"/>
            <a:ext cx="454064" cy="346522"/>
          </a:xfrm>
          <a:prstGeom prst="rect">
            <a:avLst/>
          </a:prstGeom>
          <a:ln>
            <a:solidFill>
              <a:schemeClr val="bg1"/>
            </a:solidFill>
          </a:ln>
        </p:spPr>
      </p:pic>
      <p:sp>
        <p:nvSpPr>
          <p:cNvPr id="2" name="Title 1">
            <a:extLst>
              <a:ext uri="{FF2B5EF4-FFF2-40B4-BE49-F238E27FC236}">
                <a16:creationId xmlns:a16="http://schemas.microsoft.com/office/drawing/2014/main" id="{EBF40E33-E87A-433F-B9DB-551A58AC2DB6}"/>
              </a:ext>
            </a:extLst>
          </p:cNvPr>
          <p:cNvSpPr>
            <a:spLocks noGrp="1"/>
          </p:cNvSpPr>
          <p:nvPr>
            <p:ph type="title"/>
          </p:nvPr>
        </p:nvSpPr>
        <p:spPr/>
        <p:txBody>
          <a:bodyPr/>
          <a:lstStyle/>
          <a:p>
            <a:r>
              <a:rPr lang="en-US" dirty="0"/>
              <a:t>Logs &amp; analytics – see what’s happening </a:t>
            </a:r>
          </a:p>
        </p:txBody>
      </p:sp>
      <p:sp>
        <p:nvSpPr>
          <p:cNvPr id="5" name="Text Placeholder 6">
            <a:extLst>
              <a:ext uri="{FF2B5EF4-FFF2-40B4-BE49-F238E27FC236}">
                <a16:creationId xmlns:a16="http://schemas.microsoft.com/office/drawing/2014/main" id="{CAF9F0A0-5D15-477E-8BFD-E834194B822B}"/>
              </a:ext>
            </a:extLst>
          </p:cNvPr>
          <p:cNvSpPr txBox="1">
            <a:spLocks/>
          </p:cNvSpPr>
          <p:nvPr/>
        </p:nvSpPr>
        <p:spPr>
          <a:xfrm>
            <a:off x="6345018" y="1049323"/>
            <a:ext cx="2798983" cy="3460955"/>
          </a:xfrm>
          <a:prstGeom prst="rect">
            <a:avLst/>
          </a:prstGeom>
        </p:spPr>
        <p:txBody>
          <a:bodyPr anchor="ctr"/>
          <a:lst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rgbClr val="742774"/>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175" b="1" kern="1200" spc="0" baseline="0">
                <a:solidFill>
                  <a:schemeClr val="tx1"/>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1175"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900"/>
              </a:spcBef>
              <a:spcAft>
                <a:spcPts val="900"/>
              </a:spcAft>
            </a:pPr>
            <a:r>
              <a:rPr lang="en-US" sz="1200" b="1" dirty="0"/>
              <a:t>Admin analytics </a:t>
            </a:r>
            <a:br>
              <a:rPr lang="en-US" sz="1200" b="1" dirty="0"/>
            </a:br>
            <a:r>
              <a:rPr lang="en-US" sz="1176" dirty="0">
                <a:solidFill>
                  <a:srgbClr val="3C3C41"/>
                </a:solidFill>
                <a:latin typeface="Segoe UI"/>
              </a:rPr>
              <a:t>Tenant and environment level analytics</a:t>
            </a:r>
            <a:br>
              <a:rPr lang="en-US" sz="1176" dirty="0">
                <a:solidFill>
                  <a:srgbClr val="3C3C41"/>
                </a:solidFill>
                <a:latin typeface="Segoe UI"/>
              </a:rPr>
            </a:br>
            <a:r>
              <a:rPr lang="en-US" sz="1176" dirty="0">
                <a:solidFill>
                  <a:srgbClr val="3C3C41"/>
                </a:solidFill>
                <a:latin typeface="Segoe UI"/>
              </a:rPr>
              <a:t>Available from Power Platform admin center </a:t>
            </a:r>
            <a:r>
              <a:rPr lang="en-US" sz="1176" dirty="0">
                <a:solidFill>
                  <a:srgbClr val="3C3C41"/>
                </a:solidFill>
                <a:latin typeface="Segoe UI"/>
                <a:hlinkClick r:id="rId4"/>
              </a:rPr>
              <a:t>aka.ms/</a:t>
            </a:r>
            <a:r>
              <a:rPr lang="en-US" sz="1176" dirty="0" err="1">
                <a:solidFill>
                  <a:srgbClr val="3C3C41"/>
                </a:solidFill>
                <a:latin typeface="Segoe UI"/>
                <a:hlinkClick r:id="rId4"/>
              </a:rPr>
              <a:t>ppac</a:t>
            </a:r>
            <a:br>
              <a:rPr lang="en-US" sz="1176" dirty="0">
                <a:solidFill>
                  <a:srgbClr val="3C3C41"/>
                </a:solidFill>
                <a:latin typeface="Segoe UI"/>
              </a:rPr>
            </a:br>
            <a:r>
              <a:rPr lang="en-US" sz="1176" dirty="0">
                <a:solidFill>
                  <a:srgbClr val="3C3C41"/>
                </a:solidFill>
                <a:latin typeface="Segoe UI"/>
              </a:rPr>
              <a:t>Access is available for environment admins</a:t>
            </a:r>
            <a:br>
              <a:rPr lang="en-US" sz="1176" dirty="0">
                <a:solidFill>
                  <a:srgbClr val="3C3C41"/>
                </a:solidFill>
                <a:latin typeface="Segoe UI"/>
              </a:rPr>
            </a:br>
            <a:r>
              <a:rPr lang="en-US" sz="1176" dirty="0">
                <a:solidFill>
                  <a:srgbClr val="3C3C41"/>
                </a:solidFill>
                <a:latin typeface="Segoe UI"/>
              </a:rPr>
              <a:t>Data is stored for 28 days</a:t>
            </a:r>
            <a:br>
              <a:rPr lang="en-US" sz="1176" dirty="0">
                <a:solidFill>
                  <a:srgbClr val="3C3C41"/>
                </a:solidFill>
                <a:latin typeface="Segoe UI"/>
              </a:rPr>
            </a:br>
            <a:r>
              <a:rPr lang="en-US" sz="1176" dirty="0">
                <a:solidFill>
                  <a:srgbClr val="3C3C41"/>
                </a:solidFill>
                <a:latin typeface="Segoe UI"/>
              </a:rPr>
              <a:t>Data is refreshed daily</a:t>
            </a:r>
          </a:p>
          <a:p>
            <a:pPr>
              <a:spcBef>
                <a:spcPts val="900"/>
              </a:spcBef>
              <a:spcAft>
                <a:spcPts val="900"/>
              </a:spcAft>
            </a:pPr>
            <a:r>
              <a:rPr lang="en-US" sz="1200" b="1" dirty="0"/>
              <a:t>Maker analytics </a:t>
            </a:r>
            <a:br>
              <a:rPr lang="en-US" sz="1176" b="1" dirty="0">
                <a:solidFill>
                  <a:srgbClr val="3C3C41"/>
                </a:solidFill>
                <a:latin typeface="Segoe UI"/>
              </a:rPr>
            </a:br>
            <a:r>
              <a:rPr lang="en-US" sz="1176" dirty="0">
                <a:solidFill>
                  <a:srgbClr val="3C3C41"/>
                </a:solidFill>
                <a:latin typeface="Segoe UI"/>
              </a:rPr>
              <a:t>Canvas app and flow level analytics</a:t>
            </a:r>
            <a:br>
              <a:rPr lang="en-US" sz="1176" dirty="0">
                <a:solidFill>
                  <a:srgbClr val="3C3C41"/>
                </a:solidFill>
                <a:latin typeface="Segoe UI"/>
              </a:rPr>
            </a:br>
            <a:r>
              <a:rPr lang="en-US" sz="1176" dirty="0">
                <a:solidFill>
                  <a:srgbClr val="3C3C41"/>
                </a:solidFill>
                <a:latin typeface="Segoe UI"/>
              </a:rPr>
              <a:t>Available from </a:t>
            </a:r>
            <a:r>
              <a:rPr lang="en-US" sz="1176" dirty="0">
                <a:solidFill>
                  <a:srgbClr val="3C3C41"/>
                </a:solidFill>
                <a:latin typeface="Segoe UI"/>
                <a:hlinkClick r:id="rId5"/>
              </a:rPr>
              <a:t>make.powerapps.com</a:t>
            </a:r>
            <a:r>
              <a:rPr lang="en-US" sz="1176" dirty="0">
                <a:solidFill>
                  <a:srgbClr val="3C3C41"/>
                </a:solidFill>
                <a:latin typeface="Segoe UI"/>
              </a:rPr>
              <a:t> and </a:t>
            </a:r>
            <a:r>
              <a:rPr lang="en-US" sz="1176" dirty="0">
                <a:solidFill>
                  <a:srgbClr val="3C3C41"/>
                </a:solidFill>
                <a:latin typeface="Segoe UI"/>
                <a:hlinkClick r:id="rId6"/>
              </a:rPr>
              <a:t>flow.microsoft.com</a:t>
            </a:r>
            <a:br>
              <a:rPr lang="en-US" sz="1176" dirty="0">
                <a:solidFill>
                  <a:srgbClr val="3C3C41"/>
                </a:solidFill>
                <a:latin typeface="Segoe UI"/>
              </a:rPr>
            </a:br>
            <a:r>
              <a:rPr lang="en-US" sz="1176" dirty="0">
                <a:solidFill>
                  <a:srgbClr val="3C3C41"/>
                </a:solidFill>
                <a:latin typeface="Segoe UI"/>
              </a:rPr>
              <a:t>Access is available to app &amp; flow owners (admins can grant themselves access)</a:t>
            </a:r>
            <a:br>
              <a:rPr lang="en-US" sz="1176" dirty="0">
                <a:solidFill>
                  <a:srgbClr val="3C3C41"/>
                </a:solidFill>
                <a:latin typeface="Segoe UI"/>
              </a:rPr>
            </a:br>
            <a:r>
              <a:rPr lang="en-US" sz="1176" dirty="0">
                <a:solidFill>
                  <a:srgbClr val="3C3C41"/>
                </a:solidFill>
                <a:latin typeface="Segoe UI"/>
              </a:rPr>
              <a:t>Data is stored for 30 days</a:t>
            </a:r>
            <a:br>
              <a:rPr lang="en-US" sz="1176" dirty="0">
                <a:solidFill>
                  <a:srgbClr val="3C3C41"/>
                </a:solidFill>
                <a:latin typeface="Segoe UI"/>
              </a:rPr>
            </a:br>
            <a:r>
              <a:rPr lang="en-US" sz="1176" dirty="0">
                <a:solidFill>
                  <a:srgbClr val="3C3C41"/>
                </a:solidFill>
                <a:latin typeface="Segoe UI"/>
              </a:rPr>
              <a:t>Data is refreshed daily</a:t>
            </a:r>
          </a:p>
          <a:p>
            <a:pPr>
              <a:spcBef>
                <a:spcPts val="900"/>
              </a:spcBef>
              <a:spcAft>
                <a:spcPts val="900"/>
              </a:spcAft>
            </a:pPr>
            <a:endParaRPr lang="en-US" sz="1176" dirty="0">
              <a:solidFill>
                <a:srgbClr val="3C3C41"/>
              </a:solidFill>
              <a:latin typeface="Segoe UI"/>
            </a:endParaRPr>
          </a:p>
          <a:p>
            <a:pPr>
              <a:spcBef>
                <a:spcPts val="900"/>
              </a:spcBef>
              <a:spcAft>
                <a:spcPts val="900"/>
              </a:spcAft>
            </a:pPr>
            <a:endParaRPr lang="en-US" sz="1176" spc="-37" dirty="0">
              <a:solidFill>
                <a:srgbClr val="3C3C41"/>
              </a:solidFill>
              <a:latin typeface="Segoe UI"/>
            </a:endParaRPr>
          </a:p>
        </p:txBody>
      </p:sp>
      <p:pic>
        <p:nvPicPr>
          <p:cNvPr id="14" name="Picture 29">
            <a:extLst>
              <a:ext uri="{FF2B5EF4-FFF2-40B4-BE49-F238E27FC236}">
                <a16:creationId xmlns:a16="http://schemas.microsoft.com/office/drawing/2014/main" id="{8CAE73BF-0783-4C8B-B210-21EC9F80BBF0}"/>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341997" y="1359294"/>
            <a:ext cx="4746348" cy="2947738"/>
          </a:xfrm>
          <a:prstGeom prst="rect">
            <a:avLst/>
          </a:prstGeom>
          <a:effectLst>
            <a:outerShdw blurRad="241300" dist="165100" dir="5400000" sx="96000" sy="96000" algn="t" rotWithShape="0">
              <a:prstClr val="black">
                <a:alpha val="46000"/>
              </a:prstClr>
            </a:outerShdw>
          </a:effectLst>
        </p:spPr>
      </p:pic>
      <p:sp>
        <p:nvSpPr>
          <p:cNvPr id="6" name="Rechteck 5">
            <a:extLst>
              <a:ext uri="{FF2B5EF4-FFF2-40B4-BE49-F238E27FC236}">
                <a16:creationId xmlns:a16="http://schemas.microsoft.com/office/drawing/2014/main" id="{655CFF06-A621-482F-B800-5685CB2051BC}"/>
              </a:ext>
              <a:ext uri="{C183D7F6-B498-43B3-948B-1728B52AA6E4}">
                <adec:decorative xmlns:adec="http://schemas.microsoft.com/office/drawing/2017/decorative" val="1"/>
              </a:ext>
            </a:extLst>
          </p:cNvPr>
          <p:cNvSpPr/>
          <p:nvPr/>
        </p:nvSpPr>
        <p:spPr bwMode="auto">
          <a:xfrm>
            <a:off x="540327" y="1595005"/>
            <a:ext cx="4333010" cy="2488622"/>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17">
            <a:extLst>
              <a:ext uri="{FF2B5EF4-FFF2-40B4-BE49-F238E27FC236}">
                <a16:creationId xmlns:a16="http://schemas.microsoft.com/office/drawing/2014/main" id="{8F053AB1-3419-4F3D-ACD9-E3CD37AE0A9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5883344" y="2481350"/>
            <a:ext cx="171851" cy="177579"/>
          </a:xfrm>
          <a:prstGeom prst="rect">
            <a:avLst/>
          </a:prstGeom>
        </p:spPr>
      </p:pic>
      <p:pic>
        <p:nvPicPr>
          <p:cNvPr id="4" name="Grafik 3">
            <a:extLst>
              <a:ext uri="{FF2B5EF4-FFF2-40B4-BE49-F238E27FC236}">
                <a16:creationId xmlns:a16="http://schemas.microsoft.com/office/drawing/2014/main" id="{A3FDA70C-D46E-4546-8C9B-C03F35CE8246}"/>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527859" y="1590849"/>
            <a:ext cx="4360025" cy="2488622"/>
          </a:xfrm>
          <a:prstGeom prst="rect">
            <a:avLst/>
          </a:prstGeom>
        </p:spPr>
      </p:pic>
      <p:pic>
        <p:nvPicPr>
          <p:cNvPr id="18" name="Picture 15">
            <a:extLst>
              <a:ext uri="{FF2B5EF4-FFF2-40B4-BE49-F238E27FC236}">
                <a16:creationId xmlns:a16="http://schemas.microsoft.com/office/drawing/2014/main" id="{43488B30-27D2-451D-A6F0-1FBAFFA67B7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735305" y="938427"/>
            <a:ext cx="454064" cy="346522"/>
          </a:xfrm>
          <a:prstGeom prst="rect">
            <a:avLst/>
          </a:prstGeom>
          <a:ln>
            <a:solidFill>
              <a:schemeClr val="bg1"/>
            </a:solidFill>
          </a:ln>
        </p:spPr>
      </p:pic>
      <p:pic>
        <p:nvPicPr>
          <p:cNvPr id="26" name="Picture 52">
            <a:extLst>
              <a:ext uri="{FF2B5EF4-FFF2-40B4-BE49-F238E27FC236}">
                <a16:creationId xmlns:a16="http://schemas.microsoft.com/office/drawing/2014/main" id="{148B1F13-FB36-46B5-B1BD-6777C068B41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5879311" y="979147"/>
            <a:ext cx="179918" cy="168674"/>
          </a:xfrm>
          <a:prstGeom prst="rect">
            <a:avLst/>
          </a:prstGeom>
        </p:spPr>
      </p:pic>
    </p:spTree>
    <p:extLst>
      <p:ext uri="{BB962C8B-B14F-4D97-AF65-F5344CB8AC3E}">
        <p14:creationId xmlns:p14="http://schemas.microsoft.com/office/powerpoint/2010/main" val="52451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8DFB5554-D020-464B-BBAB-B793564DF653}"/>
              </a:ext>
            </a:extLst>
          </p:cNvPr>
          <p:cNvSpPr/>
          <p:nvPr/>
        </p:nvSpPr>
        <p:spPr bwMode="auto">
          <a:xfrm>
            <a:off x="3141619" y="-42863"/>
            <a:ext cx="3694610" cy="3694611"/>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 name="connsiteX0" fmla="*/ 7195924 w 7254984"/>
              <a:gd name="connsiteY0" fmla="*/ 2426388 h 6280481"/>
              <a:gd name="connsiteX1" fmla="*/ 7195924 w 7254984"/>
              <a:gd name="connsiteY1" fmla="*/ 6280481 h 6280481"/>
              <a:gd name="connsiteX2" fmla="*/ 1510942 w 7254984"/>
              <a:gd name="connsiteY2" fmla="*/ 6280481 h 6280481"/>
              <a:gd name="connsiteX3" fmla="*/ 0 w 7254984"/>
              <a:gd name="connsiteY3" fmla="*/ 4769538 h 6280481"/>
              <a:gd name="connsiteX4" fmla="*/ 4769536 w 7254984"/>
              <a:gd name="connsiteY4" fmla="*/ 0 h 6280481"/>
              <a:gd name="connsiteX5" fmla="*/ 7254984 w 7254984"/>
              <a:gd name="connsiteY5" fmla="*/ 2485448 h 6280481"/>
              <a:gd name="connsiteX0" fmla="*/ 7195924 w 7195924"/>
              <a:gd name="connsiteY0" fmla="*/ 2426388 h 6280481"/>
              <a:gd name="connsiteX1" fmla="*/ 7195924 w 7195924"/>
              <a:gd name="connsiteY1" fmla="*/ 6280481 h 6280481"/>
              <a:gd name="connsiteX2" fmla="*/ 1510942 w 7195924"/>
              <a:gd name="connsiteY2" fmla="*/ 6280481 h 6280481"/>
              <a:gd name="connsiteX3" fmla="*/ 0 w 7195924"/>
              <a:gd name="connsiteY3" fmla="*/ 4769538 h 6280481"/>
              <a:gd name="connsiteX4" fmla="*/ 4769536 w 7195924"/>
              <a:gd name="connsiteY4" fmla="*/ 0 h 6280481"/>
              <a:gd name="connsiteX0" fmla="*/ 7195924 w 7195924"/>
              <a:gd name="connsiteY0" fmla="*/ 6280481 h 6280481"/>
              <a:gd name="connsiteX1" fmla="*/ 1510942 w 7195924"/>
              <a:gd name="connsiteY1" fmla="*/ 6280481 h 6280481"/>
              <a:gd name="connsiteX2" fmla="*/ 0 w 7195924"/>
              <a:gd name="connsiteY2" fmla="*/ 4769538 h 6280481"/>
              <a:gd name="connsiteX3" fmla="*/ 4769536 w 7195924"/>
              <a:gd name="connsiteY3" fmla="*/ 0 h 6280481"/>
              <a:gd name="connsiteX0" fmla="*/ 1510942 w 4769536"/>
              <a:gd name="connsiteY0" fmla="*/ 6280481 h 6280481"/>
              <a:gd name="connsiteX1" fmla="*/ 0 w 4769536"/>
              <a:gd name="connsiteY1" fmla="*/ 4769538 h 6280481"/>
              <a:gd name="connsiteX2" fmla="*/ 4769536 w 4769536"/>
              <a:gd name="connsiteY2" fmla="*/ 0 h 6280481"/>
              <a:gd name="connsiteX0" fmla="*/ 0 w 4769536"/>
              <a:gd name="connsiteY0" fmla="*/ 4769538 h 4769538"/>
              <a:gd name="connsiteX1" fmla="*/ 4769536 w 4769536"/>
              <a:gd name="connsiteY1" fmla="*/ 0 h 4769538"/>
            </a:gdLst>
            <a:ahLst/>
            <a:cxnLst>
              <a:cxn ang="0">
                <a:pos x="connsiteX0" y="connsiteY0"/>
              </a:cxn>
              <a:cxn ang="0">
                <a:pos x="connsiteX1" y="connsiteY1"/>
              </a:cxn>
            </a:cxnLst>
            <a:rect l="l" t="t" r="r" b="b"/>
            <a:pathLst>
              <a:path w="4769536" h="4769538">
                <a:moveTo>
                  <a:pt x="0" y="4769538"/>
                </a:moveTo>
                <a:lnTo>
                  <a:pt x="4769536" y="0"/>
                </a:lnTo>
              </a:path>
            </a:pathLst>
          </a:custGeom>
          <a:noFill/>
          <a:ln w="6350">
            <a:solidFill>
              <a:schemeClr val="bg1">
                <a:lumMod val="75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64" name="Freeform: Shape 63">
            <a:extLst>
              <a:ext uri="{FF2B5EF4-FFF2-40B4-BE49-F238E27FC236}">
                <a16:creationId xmlns:a16="http://schemas.microsoft.com/office/drawing/2014/main" id="{D9C671F2-08EB-4AF9-A75A-DA35077CA32F}"/>
              </a:ext>
            </a:extLst>
          </p:cNvPr>
          <p:cNvSpPr/>
          <p:nvPr/>
        </p:nvSpPr>
        <p:spPr bwMode="auto">
          <a:xfrm>
            <a:off x="0" y="1362075"/>
            <a:ext cx="6313714" cy="3781425"/>
          </a:xfrm>
          <a:custGeom>
            <a:avLst/>
            <a:gdLst>
              <a:gd name="connsiteX0" fmla="*/ 0 w 8418285"/>
              <a:gd name="connsiteY0" fmla="*/ 0 h 5041900"/>
              <a:gd name="connsiteX1" fmla="*/ 6079485 w 8418285"/>
              <a:gd name="connsiteY1" fmla="*/ 0 h 5041900"/>
              <a:gd name="connsiteX2" fmla="*/ 8418285 w 8418285"/>
              <a:gd name="connsiteY2" fmla="*/ 3427820 h 5041900"/>
              <a:gd name="connsiteX3" fmla="*/ 7316999 w 8418285"/>
              <a:gd name="connsiteY3" fmla="*/ 5041900 h 5041900"/>
              <a:gd name="connsiteX4" fmla="*/ 0 w 8418285"/>
              <a:gd name="connsiteY4" fmla="*/ 5041900 h 504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8285" h="5041900">
                <a:moveTo>
                  <a:pt x="0" y="0"/>
                </a:moveTo>
                <a:lnTo>
                  <a:pt x="6079485" y="0"/>
                </a:lnTo>
                <a:lnTo>
                  <a:pt x="8418285" y="3427820"/>
                </a:lnTo>
                <a:lnTo>
                  <a:pt x="7316999" y="5041900"/>
                </a:lnTo>
                <a:lnTo>
                  <a:pt x="0" y="504190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a:solidFill>
                <a:srgbClr val="000000"/>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46F0F9E0-36EC-4DC1-9464-FEA15D6401B8}"/>
              </a:ext>
            </a:extLst>
          </p:cNvPr>
          <p:cNvSpPr/>
          <p:nvPr/>
        </p:nvSpPr>
        <p:spPr bwMode="auto">
          <a:xfrm>
            <a:off x="5864680" y="478972"/>
            <a:ext cx="2615292" cy="4304168"/>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IN"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0">
            <a:extLst>
              <a:ext uri="{FF2B5EF4-FFF2-40B4-BE49-F238E27FC236}">
                <a16:creationId xmlns:a16="http://schemas.microsoft.com/office/drawing/2014/main" id="{4E271DDD-C955-4309-AE3A-A80C018987BC}"/>
              </a:ext>
            </a:extLst>
          </p:cNvPr>
          <p:cNvSpPr>
            <a:spLocks noGrp="1"/>
          </p:cNvSpPr>
          <p:nvPr>
            <p:ph type="title"/>
          </p:nvPr>
        </p:nvSpPr>
        <p:spPr>
          <a:xfrm>
            <a:off x="347711" y="356736"/>
            <a:ext cx="5059821" cy="307777"/>
          </a:xfrm>
        </p:spPr>
        <p:txBody>
          <a:bodyPr/>
          <a:lstStyle/>
          <a:p>
            <a:r>
              <a:rPr lang="en-US" dirty="0"/>
              <a:t>Gain Deeper Insight on Adoption, &amp; Usage</a:t>
            </a:r>
            <a:endParaRPr lang="en-IN" dirty="0"/>
          </a:p>
        </p:txBody>
      </p:sp>
      <p:pic>
        <p:nvPicPr>
          <p:cNvPr id="34" name="Picture 33">
            <a:extLst>
              <a:ext uri="{FF2B5EF4-FFF2-40B4-BE49-F238E27FC236}">
                <a16:creationId xmlns:a16="http://schemas.microsoft.com/office/drawing/2014/main" id="{B35FC66C-77A2-40DE-8478-B883987DE5DC}"/>
              </a:ext>
            </a:extLst>
          </p:cNvPr>
          <p:cNvPicPr>
            <a:picLocks noChangeAspect="1"/>
          </p:cNvPicPr>
          <p:nvPr/>
        </p:nvPicPr>
        <p:blipFill>
          <a:blip r:embed="rId3"/>
          <a:stretch>
            <a:fillRect/>
          </a:stretch>
        </p:blipFill>
        <p:spPr>
          <a:xfrm>
            <a:off x="6102241" y="618210"/>
            <a:ext cx="2140172" cy="4025691"/>
          </a:xfrm>
          <a:prstGeom prst="rect">
            <a:avLst/>
          </a:prstGeom>
        </p:spPr>
      </p:pic>
      <p:sp>
        <p:nvSpPr>
          <p:cNvPr id="20" name="Content Placeholder 1">
            <a:extLst>
              <a:ext uri="{FF2B5EF4-FFF2-40B4-BE49-F238E27FC236}">
                <a16:creationId xmlns:a16="http://schemas.microsoft.com/office/drawing/2014/main" id="{382F6D64-66F5-4C87-9B09-C142E1445C7D}"/>
              </a:ext>
            </a:extLst>
          </p:cNvPr>
          <p:cNvSpPr txBox="1">
            <a:spLocks/>
          </p:cNvSpPr>
          <p:nvPr/>
        </p:nvSpPr>
        <p:spPr>
          <a:xfrm>
            <a:off x="916879" y="2022727"/>
            <a:ext cx="3240497" cy="2621174"/>
          </a:xfrm>
          <a:prstGeom prst="rect">
            <a:avLst/>
          </a:prstGeom>
        </p:spPr>
        <p:txBody>
          <a:bodyPr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Aft>
                <a:spcPts val="900"/>
              </a:spcAft>
            </a:pPr>
            <a:r>
              <a:rPr lang="en-US" sz="1800" b="1" spc="0" dirty="0"/>
              <a:t>Admin analytics</a:t>
            </a:r>
          </a:p>
          <a:p>
            <a:pPr marL="260747" indent="-171450">
              <a:spcAft>
                <a:spcPts val="900"/>
              </a:spcAft>
              <a:buFont typeface="Arial" panose="020B0604020202020204" pitchFamily="34" charset="0"/>
              <a:buChar char="•"/>
            </a:pPr>
            <a:r>
              <a:rPr lang="en-US" sz="1275" spc="0" dirty="0">
                <a:latin typeface="+mn-lt"/>
              </a:rPr>
              <a:t>Environment level analytics</a:t>
            </a:r>
          </a:p>
          <a:p>
            <a:pPr marL="260747" indent="-171450">
              <a:spcAft>
                <a:spcPts val="900"/>
              </a:spcAft>
              <a:buFont typeface="Arial" panose="020B0604020202020204" pitchFamily="34" charset="0"/>
              <a:buChar char="•"/>
            </a:pPr>
            <a:r>
              <a:rPr lang="en-US" sz="1275" spc="0" dirty="0">
                <a:latin typeface="+mn-lt"/>
              </a:rPr>
              <a:t>Available from Power Platform admin center</a:t>
            </a:r>
          </a:p>
          <a:p>
            <a:pPr marL="260747" indent="-171450">
              <a:spcAft>
                <a:spcPts val="900"/>
              </a:spcAft>
              <a:buFont typeface="Arial" panose="020B0604020202020204" pitchFamily="34" charset="0"/>
              <a:buChar char="•"/>
            </a:pPr>
            <a:r>
              <a:rPr lang="en-US" sz="1275" spc="0" dirty="0">
                <a:latin typeface="+mn-lt"/>
              </a:rPr>
              <a:t>Access for environment admins, power platform service admins, D365 and global admins</a:t>
            </a:r>
          </a:p>
          <a:p>
            <a:pPr marL="260747" indent="-171450">
              <a:spcAft>
                <a:spcPts val="900"/>
              </a:spcAft>
              <a:buFont typeface="Arial" panose="020B0604020202020204" pitchFamily="34" charset="0"/>
              <a:buChar char="•"/>
            </a:pPr>
            <a:r>
              <a:rPr lang="en-US" sz="1275" spc="0" dirty="0">
                <a:latin typeface="+mn-lt"/>
              </a:rPr>
              <a:t>Data is stored for 28 days</a:t>
            </a:r>
          </a:p>
          <a:p>
            <a:pPr marL="260747" indent="-171450">
              <a:spcAft>
                <a:spcPts val="900"/>
              </a:spcAft>
              <a:buFont typeface="Arial" panose="020B0604020202020204" pitchFamily="34" charset="0"/>
              <a:buChar char="•"/>
            </a:pPr>
            <a:r>
              <a:rPr lang="en-US" sz="1275" spc="0" dirty="0">
                <a:latin typeface="+mn-lt"/>
              </a:rPr>
              <a:t>Data is refreshed daily</a:t>
            </a:r>
          </a:p>
        </p:txBody>
      </p:sp>
      <p:grpSp>
        <p:nvGrpSpPr>
          <p:cNvPr id="2" name="Group 1">
            <a:extLst>
              <a:ext uri="{FF2B5EF4-FFF2-40B4-BE49-F238E27FC236}">
                <a16:creationId xmlns:a16="http://schemas.microsoft.com/office/drawing/2014/main" id="{84C0EDFE-DC33-4F51-A090-9427ECB3E85A}"/>
              </a:ext>
            </a:extLst>
          </p:cNvPr>
          <p:cNvGrpSpPr/>
          <p:nvPr/>
        </p:nvGrpSpPr>
        <p:grpSpPr>
          <a:xfrm>
            <a:off x="347711" y="1990600"/>
            <a:ext cx="457832" cy="457832"/>
            <a:chOff x="463615" y="2041485"/>
            <a:chExt cx="610442" cy="610442"/>
          </a:xfrm>
        </p:grpSpPr>
        <p:grpSp>
          <p:nvGrpSpPr>
            <p:cNvPr id="17" name="Group 16">
              <a:extLst>
                <a:ext uri="{FF2B5EF4-FFF2-40B4-BE49-F238E27FC236}">
                  <a16:creationId xmlns:a16="http://schemas.microsoft.com/office/drawing/2014/main" id="{24B2B76A-0D78-4DDF-A99A-C6ED9CB69413}"/>
                </a:ext>
              </a:extLst>
            </p:cNvPr>
            <p:cNvGrpSpPr/>
            <p:nvPr/>
          </p:nvGrpSpPr>
          <p:grpSpPr>
            <a:xfrm>
              <a:off x="463615" y="2041485"/>
              <a:ext cx="610442" cy="610442"/>
              <a:chOff x="7641975" y="1423856"/>
              <a:chExt cx="854576" cy="854576"/>
            </a:xfrm>
          </p:grpSpPr>
          <p:sp>
            <p:nvSpPr>
              <p:cNvPr id="18" name="Diamond 17">
                <a:extLst>
                  <a:ext uri="{FF2B5EF4-FFF2-40B4-BE49-F238E27FC236}">
                    <a16:creationId xmlns:a16="http://schemas.microsoft.com/office/drawing/2014/main" id="{E5B8AADE-8CD2-45BD-ADE7-5835508872A0}"/>
                  </a:ext>
                </a:extLst>
              </p:cNvPr>
              <p:cNvSpPr/>
              <p:nvPr/>
            </p:nvSpPr>
            <p:spPr bwMode="auto">
              <a:xfrm>
                <a:off x="7641975" y="1423856"/>
                <a:ext cx="854576" cy="854576"/>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sp>
            <p:nvSpPr>
              <p:cNvPr id="19" name="Diamond 18">
                <a:extLst>
                  <a:ext uri="{FF2B5EF4-FFF2-40B4-BE49-F238E27FC236}">
                    <a16:creationId xmlns:a16="http://schemas.microsoft.com/office/drawing/2014/main" id="{8953F0A2-3219-40B5-A056-0154408087B8}"/>
                  </a:ext>
                </a:extLst>
              </p:cNvPr>
              <p:cNvSpPr/>
              <p:nvPr/>
            </p:nvSpPr>
            <p:spPr bwMode="auto">
              <a:xfrm>
                <a:off x="7701943" y="1483824"/>
                <a:ext cx="734640" cy="734640"/>
              </a:xfrm>
              <a:prstGeom prst="diamond">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FFFFFF"/>
                  </a:solidFill>
                  <a:ea typeface="Segoe UI" pitchFamily="34" charset="0"/>
                  <a:cs typeface="Segoe UI" pitchFamily="34" charset="0"/>
                </a:endParaRPr>
              </a:p>
            </p:txBody>
          </p:sp>
        </p:grpSp>
        <p:grpSp>
          <p:nvGrpSpPr>
            <p:cNvPr id="22" name="Graphic 414">
              <a:extLst>
                <a:ext uri="{FF2B5EF4-FFF2-40B4-BE49-F238E27FC236}">
                  <a16:creationId xmlns:a16="http://schemas.microsoft.com/office/drawing/2014/main" id="{0B20BB20-DADC-4ED7-B7F5-CC523E7B186B}"/>
                </a:ext>
              </a:extLst>
            </p:cNvPr>
            <p:cNvGrpSpPr/>
            <p:nvPr/>
          </p:nvGrpSpPr>
          <p:grpSpPr>
            <a:xfrm>
              <a:off x="650781" y="2262189"/>
              <a:ext cx="236110" cy="169034"/>
              <a:chOff x="5799137" y="3197224"/>
              <a:chExt cx="838200" cy="600075"/>
            </a:xfrm>
          </p:grpSpPr>
          <p:sp>
            <p:nvSpPr>
              <p:cNvPr id="23" name="Freeform: Shape 22">
                <a:extLst>
                  <a:ext uri="{FF2B5EF4-FFF2-40B4-BE49-F238E27FC236}">
                    <a16:creationId xmlns:a16="http://schemas.microsoft.com/office/drawing/2014/main" id="{01F580B2-4850-4460-84B5-EE148EDFD369}"/>
                  </a:ext>
                </a:extLst>
              </p:cNvPr>
              <p:cNvSpPr/>
              <p:nvPr/>
            </p:nvSpPr>
            <p:spPr>
              <a:xfrm>
                <a:off x="5872574" y="3434777"/>
                <a:ext cx="53721" cy="53721"/>
              </a:xfrm>
              <a:custGeom>
                <a:avLst/>
                <a:gdLst>
                  <a:gd name="connsiteX0" fmla="*/ 53721 w 53721"/>
                  <a:gd name="connsiteY0" fmla="*/ 26861 h 53721"/>
                  <a:gd name="connsiteX1" fmla="*/ 26861 w 53721"/>
                  <a:gd name="connsiteY1" fmla="*/ 53721 h 53721"/>
                  <a:gd name="connsiteX2" fmla="*/ 0 w 53721"/>
                  <a:gd name="connsiteY2" fmla="*/ 26861 h 53721"/>
                  <a:gd name="connsiteX3" fmla="*/ 26861 w 53721"/>
                  <a:gd name="connsiteY3" fmla="*/ 0 h 53721"/>
                  <a:gd name="connsiteX4" fmla="*/ 53721 w 53721"/>
                  <a:gd name="connsiteY4" fmla="*/ 26861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1"/>
                    </a:moveTo>
                    <a:cubicBezTo>
                      <a:pt x="53721" y="41695"/>
                      <a:pt x="41695" y="53721"/>
                      <a:pt x="26861" y="53721"/>
                    </a:cubicBezTo>
                    <a:cubicBezTo>
                      <a:pt x="12026" y="53721"/>
                      <a:pt x="0" y="41695"/>
                      <a:pt x="0" y="26861"/>
                    </a:cubicBezTo>
                    <a:cubicBezTo>
                      <a:pt x="0" y="12026"/>
                      <a:pt x="12026" y="0"/>
                      <a:pt x="26861" y="0"/>
                    </a:cubicBezTo>
                    <a:cubicBezTo>
                      <a:pt x="41695" y="0"/>
                      <a:pt x="53721" y="12026"/>
                      <a:pt x="53721" y="26861"/>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4" name="Freeform: Shape 23">
                <a:extLst>
                  <a:ext uri="{FF2B5EF4-FFF2-40B4-BE49-F238E27FC236}">
                    <a16:creationId xmlns:a16="http://schemas.microsoft.com/office/drawing/2014/main" id="{7B2D150F-D330-49DC-BD9F-C70D7CC66A0F}"/>
                  </a:ext>
                </a:extLst>
              </p:cNvPr>
              <p:cNvSpPr/>
              <p:nvPr/>
            </p:nvSpPr>
            <p:spPr>
              <a:xfrm>
                <a:off x="5984303" y="3272281"/>
                <a:ext cx="53721" cy="53721"/>
              </a:xfrm>
              <a:custGeom>
                <a:avLst/>
                <a:gdLst>
                  <a:gd name="connsiteX0" fmla="*/ 53721 w 53721"/>
                  <a:gd name="connsiteY0" fmla="*/ 26860 h 53721"/>
                  <a:gd name="connsiteX1" fmla="*/ 26861 w 53721"/>
                  <a:gd name="connsiteY1" fmla="*/ 53721 h 53721"/>
                  <a:gd name="connsiteX2" fmla="*/ 0 w 53721"/>
                  <a:gd name="connsiteY2" fmla="*/ 26860 h 53721"/>
                  <a:gd name="connsiteX3" fmla="*/ 26861 w 53721"/>
                  <a:gd name="connsiteY3" fmla="*/ 0 h 53721"/>
                  <a:gd name="connsiteX4" fmla="*/ 53721 w 53721"/>
                  <a:gd name="connsiteY4" fmla="*/ 26860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5" name="Freeform: Shape 24">
                <a:extLst>
                  <a:ext uri="{FF2B5EF4-FFF2-40B4-BE49-F238E27FC236}">
                    <a16:creationId xmlns:a16="http://schemas.microsoft.com/office/drawing/2014/main" id="{65E1EEAD-6F7C-413B-B9C4-D00AAD39FC5F}"/>
                  </a:ext>
                </a:extLst>
              </p:cNvPr>
              <p:cNvSpPr/>
              <p:nvPr/>
            </p:nvSpPr>
            <p:spPr>
              <a:xfrm>
                <a:off x="6095555" y="3312000"/>
                <a:ext cx="53721" cy="53720"/>
              </a:xfrm>
              <a:custGeom>
                <a:avLst/>
                <a:gdLst>
                  <a:gd name="connsiteX0" fmla="*/ 53721 w 53721"/>
                  <a:gd name="connsiteY0" fmla="*/ 26860 h 53720"/>
                  <a:gd name="connsiteX1" fmla="*/ 26860 w 53721"/>
                  <a:gd name="connsiteY1" fmla="*/ 53721 h 53720"/>
                  <a:gd name="connsiteX2" fmla="*/ 0 w 53721"/>
                  <a:gd name="connsiteY2" fmla="*/ 26861 h 53720"/>
                  <a:gd name="connsiteX3" fmla="*/ 26860 w 53721"/>
                  <a:gd name="connsiteY3" fmla="*/ 0 h 53720"/>
                  <a:gd name="connsiteX4" fmla="*/ 53721 w 53721"/>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0">
                    <a:moveTo>
                      <a:pt x="53721" y="26860"/>
                    </a:moveTo>
                    <a:cubicBezTo>
                      <a:pt x="53721" y="41695"/>
                      <a:pt x="41695" y="53721"/>
                      <a:pt x="26860" y="53721"/>
                    </a:cubicBezTo>
                    <a:cubicBezTo>
                      <a:pt x="12026" y="53721"/>
                      <a:pt x="0" y="41695"/>
                      <a:pt x="0" y="26861"/>
                    </a:cubicBezTo>
                    <a:cubicBezTo>
                      <a:pt x="0" y="12026"/>
                      <a:pt x="12026" y="0"/>
                      <a:pt x="26860"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6" name="Freeform: Shape 25">
                <a:extLst>
                  <a:ext uri="{FF2B5EF4-FFF2-40B4-BE49-F238E27FC236}">
                    <a16:creationId xmlns:a16="http://schemas.microsoft.com/office/drawing/2014/main" id="{2350FE93-1979-4E74-9884-D8555289EA77}"/>
                  </a:ext>
                </a:extLst>
              </p:cNvPr>
              <p:cNvSpPr/>
              <p:nvPr/>
            </p:nvSpPr>
            <p:spPr>
              <a:xfrm>
                <a:off x="6208235" y="3299141"/>
                <a:ext cx="53721" cy="53721"/>
              </a:xfrm>
              <a:custGeom>
                <a:avLst/>
                <a:gdLst>
                  <a:gd name="connsiteX0" fmla="*/ 53721 w 53721"/>
                  <a:gd name="connsiteY0" fmla="*/ 26861 h 53721"/>
                  <a:gd name="connsiteX1" fmla="*/ 26861 w 53721"/>
                  <a:gd name="connsiteY1" fmla="*/ 53721 h 53721"/>
                  <a:gd name="connsiteX2" fmla="*/ 0 w 53721"/>
                  <a:gd name="connsiteY2" fmla="*/ 26861 h 53721"/>
                  <a:gd name="connsiteX3" fmla="*/ 26861 w 53721"/>
                  <a:gd name="connsiteY3" fmla="*/ 0 h 53721"/>
                  <a:gd name="connsiteX4" fmla="*/ 53721 w 53721"/>
                  <a:gd name="connsiteY4" fmla="*/ 26861 h 53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1" h="53721">
                    <a:moveTo>
                      <a:pt x="53721" y="26861"/>
                    </a:moveTo>
                    <a:cubicBezTo>
                      <a:pt x="53721" y="41695"/>
                      <a:pt x="41695" y="53721"/>
                      <a:pt x="26861" y="53721"/>
                    </a:cubicBezTo>
                    <a:cubicBezTo>
                      <a:pt x="12026" y="53721"/>
                      <a:pt x="0" y="41695"/>
                      <a:pt x="0" y="26861"/>
                    </a:cubicBezTo>
                    <a:cubicBezTo>
                      <a:pt x="0" y="12026"/>
                      <a:pt x="12026" y="0"/>
                      <a:pt x="26861" y="0"/>
                    </a:cubicBezTo>
                    <a:cubicBezTo>
                      <a:pt x="41695" y="0"/>
                      <a:pt x="53721" y="12026"/>
                      <a:pt x="53721" y="26861"/>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27" name="Freeform: Shape 26">
                <a:extLst>
                  <a:ext uri="{FF2B5EF4-FFF2-40B4-BE49-F238E27FC236}">
                    <a16:creationId xmlns:a16="http://schemas.microsoft.com/office/drawing/2014/main" id="{CB419F6E-7D6A-4392-9C98-DC5E6B3D0BCF}"/>
                  </a:ext>
                </a:extLst>
              </p:cNvPr>
              <p:cNvSpPr/>
              <p:nvPr/>
            </p:nvSpPr>
            <p:spPr>
              <a:xfrm>
                <a:off x="6431311" y="3215321"/>
                <a:ext cx="53720" cy="53720"/>
              </a:xfrm>
              <a:custGeom>
                <a:avLst/>
                <a:gdLst>
                  <a:gd name="connsiteX0" fmla="*/ 53721 w 53720"/>
                  <a:gd name="connsiteY0" fmla="*/ 26860 h 53720"/>
                  <a:gd name="connsiteX1" fmla="*/ 26861 w 53720"/>
                  <a:gd name="connsiteY1" fmla="*/ 53721 h 53720"/>
                  <a:gd name="connsiteX2" fmla="*/ 0 w 53720"/>
                  <a:gd name="connsiteY2" fmla="*/ 26860 h 53720"/>
                  <a:gd name="connsiteX3" fmla="*/ 26861 w 53720"/>
                  <a:gd name="connsiteY3" fmla="*/ 0 h 53720"/>
                  <a:gd name="connsiteX4" fmla="*/ 53721 w 53720"/>
                  <a:gd name="connsiteY4" fmla="*/ 26860 h 53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20" h="53720">
                    <a:moveTo>
                      <a:pt x="53721" y="26860"/>
                    </a:moveTo>
                    <a:cubicBezTo>
                      <a:pt x="53721" y="41695"/>
                      <a:pt x="41695" y="53721"/>
                      <a:pt x="26861" y="53721"/>
                    </a:cubicBezTo>
                    <a:cubicBezTo>
                      <a:pt x="12026" y="53721"/>
                      <a:pt x="0" y="41695"/>
                      <a:pt x="0" y="26860"/>
                    </a:cubicBezTo>
                    <a:cubicBezTo>
                      <a:pt x="0" y="12026"/>
                      <a:pt x="12026" y="0"/>
                      <a:pt x="26861" y="0"/>
                    </a:cubicBezTo>
                    <a:cubicBezTo>
                      <a:pt x="41695" y="0"/>
                      <a:pt x="53721" y="12026"/>
                      <a:pt x="53721" y="26860"/>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3" name="Freeform: Shape 32">
                <a:extLst>
                  <a:ext uri="{FF2B5EF4-FFF2-40B4-BE49-F238E27FC236}">
                    <a16:creationId xmlns:a16="http://schemas.microsoft.com/office/drawing/2014/main" id="{58598062-8952-4B2B-88C9-84EC8DEBE408}"/>
                  </a:ext>
                </a:extLst>
              </p:cNvPr>
              <p:cNvSpPr/>
              <p:nvPr/>
            </p:nvSpPr>
            <p:spPr>
              <a:xfrm>
                <a:off x="5899435" y="3488403"/>
                <a:ext cx="9525" cy="186594"/>
              </a:xfrm>
              <a:custGeom>
                <a:avLst/>
                <a:gdLst>
                  <a:gd name="connsiteX0" fmla="*/ 0 w 9525"/>
                  <a:gd name="connsiteY0" fmla="*/ 0 h 186594"/>
                  <a:gd name="connsiteX1" fmla="*/ 0 w 9525"/>
                  <a:gd name="connsiteY1" fmla="*/ 186595 h 186594"/>
                </a:gdLst>
                <a:ahLst/>
                <a:cxnLst>
                  <a:cxn ang="0">
                    <a:pos x="connsiteX0" y="connsiteY0"/>
                  </a:cxn>
                  <a:cxn ang="0">
                    <a:pos x="connsiteX1" y="connsiteY1"/>
                  </a:cxn>
                </a:cxnLst>
                <a:rect l="l" t="t" r="r" b="b"/>
                <a:pathLst>
                  <a:path w="9525" h="186594">
                    <a:moveTo>
                      <a:pt x="0" y="0"/>
                    </a:moveTo>
                    <a:lnTo>
                      <a:pt x="0" y="18659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6" name="Freeform: Shape 35">
                <a:extLst>
                  <a:ext uri="{FF2B5EF4-FFF2-40B4-BE49-F238E27FC236}">
                    <a16:creationId xmlns:a16="http://schemas.microsoft.com/office/drawing/2014/main" id="{D2413F53-FFE6-4638-A418-691B32DE95C5}"/>
                  </a:ext>
                </a:extLst>
              </p:cNvPr>
              <p:cNvSpPr/>
              <p:nvPr/>
            </p:nvSpPr>
            <p:spPr>
              <a:xfrm>
                <a:off x="6122891" y="3365626"/>
                <a:ext cx="9525" cy="309371"/>
              </a:xfrm>
              <a:custGeom>
                <a:avLst/>
                <a:gdLst>
                  <a:gd name="connsiteX0" fmla="*/ 0 w 9525"/>
                  <a:gd name="connsiteY0" fmla="*/ 0 h 309371"/>
                  <a:gd name="connsiteX1" fmla="*/ 0 w 9525"/>
                  <a:gd name="connsiteY1" fmla="*/ 309372 h 309371"/>
                </a:gdLst>
                <a:ahLst/>
                <a:cxnLst>
                  <a:cxn ang="0">
                    <a:pos x="connsiteX0" y="connsiteY0"/>
                  </a:cxn>
                  <a:cxn ang="0">
                    <a:pos x="connsiteX1" y="connsiteY1"/>
                  </a:cxn>
                </a:cxnLst>
                <a:rect l="l" t="t" r="r" b="b"/>
                <a:pathLst>
                  <a:path w="9525" h="309371">
                    <a:moveTo>
                      <a:pt x="0" y="0"/>
                    </a:moveTo>
                    <a:lnTo>
                      <a:pt x="0" y="30937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7" name="Freeform: Shape 36">
                <a:extLst>
                  <a:ext uri="{FF2B5EF4-FFF2-40B4-BE49-F238E27FC236}">
                    <a16:creationId xmlns:a16="http://schemas.microsoft.com/office/drawing/2014/main" id="{A95E76F0-FA24-4891-B1A3-C78734DD37A6}"/>
                  </a:ext>
                </a:extLst>
              </p:cNvPr>
              <p:cNvSpPr/>
              <p:nvPr/>
            </p:nvSpPr>
            <p:spPr>
              <a:xfrm>
                <a:off x="6234715" y="3577176"/>
                <a:ext cx="9525" cy="99440"/>
              </a:xfrm>
              <a:custGeom>
                <a:avLst/>
                <a:gdLst>
                  <a:gd name="connsiteX0" fmla="*/ 0 w 9525"/>
                  <a:gd name="connsiteY0" fmla="*/ 0 h 99440"/>
                  <a:gd name="connsiteX1" fmla="*/ 0 w 9525"/>
                  <a:gd name="connsiteY1" fmla="*/ 99441 h 99440"/>
                </a:gdLst>
                <a:ahLst/>
                <a:cxnLst>
                  <a:cxn ang="0">
                    <a:pos x="connsiteX0" y="connsiteY0"/>
                  </a:cxn>
                  <a:cxn ang="0">
                    <a:pos x="connsiteX1" y="connsiteY1"/>
                  </a:cxn>
                </a:cxnLst>
                <a:rect l="l" t="t" r="r" b="b"/>
                <a:pathLst>
                  <a:path w="9525" h="99440">
                    <a:moveTo>
                      <a:pt x="0" y="0"/>
                    </a:moveTo>
                    <a:lnTo>
                      <a:pt x="0" y="99441"/>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39" name="Freeform: Shape 38">
                <a:extLst>
                  <a:ext uri="{FF2B5EF4-FFF2-40B4-BE49-F238E27FC236}">
                    <a16:creationId xmlns:a16="http://schemas.microsoft.com/office/drawing/2014/main" id="{7E105624-E886-4798-9765-69DE2E557595}"/>
                  </a:ext>
                </a:extLst>
              </p:cNvPr>
              <p:cNvSpPr/>
              <p:nvPr/>
            </p:nvSpPr>
            <p:spPr>
              <a:xfrm>
                <a:off x="6234715" y="3352767"/>
                <a:ext cx="9525" cy="57054"/>
              </a:xfrm>
              <a:custGeom>
                <a:avLst/>
                <a:gdLst>
                  <a:gd name="connsiteX0" fmla="*/ 0 w 9525"/>
                  <a:gd name="connsiteY0" fmla="*/ 0 h 57054"/>
                  <a:gd name="connsiteX1" fmla="*/ 0 w 9525"/>
                  <a:gd name="connsiteY1" fmla="*/ 57055 h 57054"/>
                </a:gdLst>
                <a:ahLst/>
                <a:cxnLst>
                  <a:cxn ang="0">
                    <a:pos x="connsiteX0" y="connsiteY0"/>
                  </a:cxn>
                  <a:cxn ang="0">
                    <a:pos x="connsiteX1" y="connsiteY1"/>
                  </a:cxn>
                </a:cxnLst>
                <a:rect l="l" t="t" r="r" b="b"/>
                <a:pathLst>
                  <a:path w="9525" h="57054">
                    <a:moveTo>
                      <a:pt x="0" y="0"/>
                    </a:moveTo>
                    <a:lnTo>
                      <a:pt x="0" y="5705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1" name="Freeform: Shape 40">
                <a:extLst>
                  <a:ext uri="{FF2B5EF4-FFF2-40B4-BE49-F238E27FC236}">
                    <a16:creationId xmlns:a16="http://schemas.microsoft.com/office/drawing/2014/main" id="{A8C20DF0-046E-41D6-8D8B-612DF462BE6D}"/>
                  </a:ext>
                </a:extLst>
              </p:cNvPr>
              <p:cNvSpPr/>
              <p:nvPr/>
            </p:nvSpPr>
            <p:spPr>
              <a:xfrm>
                <a:off x="6346443" y="3652519"/>
                <a:ext cx="9525" cy="24098"/>
              </a:xfrm>
              <a:custGeom>
                <a:avLst/>
                <a:gdLst>
                  <a:gd name="connsiteX0" fmla="*/ 0 w 9525"/>
                  <a:gd name="connsiteY0" fmla="*/ 0 h 24098"/>
                  <a:gd name="connsiteX1" fmla="*/ 0 w 9525"/>
                  <a:gd name="connsiteY1" fmla="*/ 24098 h 24098"/>
                </a:gdLst>
                <a:ahLst/>
                <a:cxnLst>
                  <a:cxn ang="0">
                    <a:pos x="connsiteX0" y="connsiteY0"/>
                  </a:cxn>
                  <a:cxn ang="0">
                    <a:pos x="connsiteX1" y="connsiteY1"/>
                  </a:cxn>
                </a:cxnLst>
                <a:rect l="l" t="t" r="r" b="b"/>
                <a:pathLst>
                  <a:path w="9525" h="24098">
                    <a:moveTo>
                      <a:pt x="0" y="0"/>
                    </a:moveTo>
                    <a:lnTo>
                      <a:pt x="0" y="2409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2" name="Freeform: Shape 41">
                <a:extLst>
                  <a:ext uri="{FF2B5EF4-FFF2-40B4-BE49-F238E27FC236}">
                    <a16:creationId xmlns:a16="http://schemas.microsoft.com/office/drawing/2014/main" id="{73C02217-C238-46A0-BFCC-A83217A8A9EC}"/>
                  </a:ext>
                </a:extLst>
              </p:cNvPr>
              <p:cNvSpPr/>
              <p:nvPr/>
            </p:nvSpPr>
            <p:spPr>
              <a:xfrm>
                <a:off x="6458171" y="3269042"/>
                <a:ext cx="9525" cy="92106"/>
              </a:xfrm>
              <a:custGeom>
                <a:avLst/>
                <a:gdLst>
                  <a:gd name="connsiteX0" fmla="*/ 0 w 9525"/>
                  <a:gd name="connsiteY0" fmla="*/ 0 h 92106"/>
                  <a:gd name="connsiteX1" fmla="*/ 0 w 9525"/>
                  <a:gd name="connsiteY1" fmla="*/ 92107 h 92106"/>
                </a:gdLst>
                <a:ahLst/>
                <a:cxnLst>
                  <a:cxn ang="0">
                    <a:pos x="connsiteX0" y="connsiteY0"/>
                  </a:cxn>
                  <a:cxn ang="0">
                    <a:pos x="connsiteX1" y="connsiteY1"/>
                  </a:cxn>
                </a:cxnLst>
                <a:rect l="l" t="t" r="r" b="b"/>
                <a:pathLst>
                  <a:path w="9525" h="92106">
                    <a:moveTo>
                      <a:pt x="0" y="0"/>
                    </a:moveTo>
                    <a:lnTo>
                      <a:pt x="0" y="92107"/>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3" name="Freeform: Shape 42">
                <a:extLst>
                  <a:ext uri="{FF2B5EF4-FFF2-40B4-BE49-F238E27FC236}">
                    <a16:creationId xmlns:a16="http://schemas.microsoft.com/office/drawing/2014/main" id="{10086F14-7F80-4B84-9550-0A447EB2D186}"/>
                  </a:ext>
                </a:extLst>
              </p:cNvPr>
              <p:cNvSpPr/>
              <p:nvPr/>
            </p:nvSpPr>
            <p:spPr>
              <a:xfrm>
                <a:off x="5803899" y="3201986"/>
                <a:ext cx="749808" cy="587787"/>
              </a:xfrm>
              <a:custGeom>
                <a:avLst/>
                <a:gdLst>
                  <a:gd name="connsiteX0" fmla="*/ 749808 w 749808"/>
                  <a:gd name="connsiteY0" fmla="*/ 213741 h 587787"/>
                  <a:gd name="connsiteX1" fmla="*/ 749808 w 749808"/>
                  <a:gd name="connsiteY1" fmla="*/ 474631 h 587787"/>
                  <a:gd name="connsiteX2" fmla="*/ 0 w 749808"/>
                  <a:gd name="connsiteY2" fmla="*/ 474631 h 587787"/>
                  <a:gd name="connsiteX3" fmla="*/ 0 w 749808"/>
                  <a:gd name="connsiteY3" fmla="*/ 0 h 587787"/>
                  <a:gd name="connsiteX4" fmla="*/ 749808 w 749808"/>
                  <a:gd name="connsiteY4" fmla="*/ 0 h 587787"/>
                  <a:gd name="connsiteX5" fmla="*/ 749808 w 749808"/>
                  <a:gd name="connsiteY5" fmla="*/ 213741 h 587787"/>
                  <a:gd name="connsiteX6" fmla="*/ 374904 w 749808"/>
                  <a:gd name="connsiteY6" fmla="*/ 474631 h 587787"/>
                  <a:gd name="connsiteX7" fmla="*/ 374904 w 749808"/>
                  <a:gd name="connsiteY7" fmla="*/ 587788 h 587787"/>
                  <a:gd name="connsiteX8" fmla="*/ 224314 w 749808"/>
                  <a:gd name="connsiteY8" fmla="*/ 587788 h 587787"/>
                  <a:gd name="connsiteX9" fmla="*/ 525494 w 749808"/>
                  <a:gd name="connsiteY9" fmla="*/ 587788 h 587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9808" h="587787">
                    <a:moveTo>
                      <a:pt x="749808" y="213741"/>
                    </a:moveTo>
                    <a:lnTo>
                      <a:pt x="749808" y="474631"/>
                    </a:lnTo>
                    <a:lnTo>
                      <a:pt x="0" y="474631"/>
                    </a:lnTo>
                    <a:lnTo>
                      <a:pt x="0" y="0"/>
                    </a:lnTo>
                    <a:lnTo>
                      <a:pt x="749808" y="0"/>
                    </a:lnTo>
                    <a:lnTo>
                      <a:pt x="749808" y="213741"/>
                    </a:lnTo>
                    <a:moveTo>
                      <a:pt x="374904" y="474631"/>
                    </a:moveTo>
                    <a:lnTo>
                      <a:pt x="374904" y="587788"/>
                    </a:lnTo>
                    <a:moveTo>
                      <a:pt x="224314" y="587788"/>
                    </a:moveTo>
                    <a:lnTo>
                      <a:pt x="525494" y="587788"/>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4" name="Freeform: Shape 43">
                <a:extLst>
                  <a:ext uri="{FF2B5EF4-FFF2-40B4-BE49-F238E27FC236}">
                    <a16:creationId xmlns:a16="http://schemas.microsoft.com/office/drawing/2014/main" id="{B48D3B4B-7D55-45C7-88CF-B4F0186165B4}"/>
                  </a:ext>
                </a:extLst>
              </p:cNvPr>
              <p:cNvSpPr/>
              <p:nvPr/>
            </p:nvSpPr>
            <p:spPr>
              <a:xfrm>
                <a:off x="6011163" y="3326002"/>
                <a:ext cx="9525" cy="350615"/>
              </a:xfrm>
              <a:custGeom>
                <a:avLst/>
                <a:gdLst>
                  <a:gd name="connsiteX0" fmla="*/ 0 w 9525"/>
                  <a:gd name="connsiteY0" fmla="*/ 0 h 350615"/>
                  <a:gd name="connsiteX1" fmla="*/ 0 w 9525"/>
                  <a:gd name="connsiteY1" fmla="*/ 350615 h 350615"/>
                </a:gdLst>
                <a:ahLst/>
                <a:cxnLst>
                  <a:cxn ang="0">
                    <a:pos x="connsiteX0" y="connsiteY0"/>
                  </a:cxn>
                  <a:cxn ang="0">
                    <a:pos x="connsiteX1" y="connsiteY1"/>
                  </a:cxn>
                </a:cxnLst>
                <a:rect l="l" t="t" r="r" b="b"/>
                <a:pathLst>
                  <a:path w="9525" h="350615">
                    <a:moveTo>
                      <a:pt x="0" y="0"/>
                    </a:moveTo>
                    <a:lnTo>
                      <a:pt x="0" y="35061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5" name="Freeform: Shape 44">
                <a:extLst>
                  <a:ext uri="{FF2B5EF4-FFF2-40B4-BE49-F238E27FC236}">
                    <a16:creationId xmlns:a16="http://schemas.microsoft.com/office/drawing/2014/main" id="{D58159E3-54E9-4120-B410-BCBD7276822C}"/>
                  </a:ext>
                </a:extLst>
              </p:cNvPr>
              <p:cNvSpPr/>
              <p:nvPr/>
            </p:nvSpPr>
            <p:spPr>
              <a:xfrm>
                <a:off x="6038024" y="3312000"/>
                <a:ext cx="60960" cy="14001"/>
              </a:xfrm>
              <a:custGeom>
                <a:avLst/>
                <a:gdLst>
                  <a:gd name="connsiteX0" fmla="*/ 0 w 60960"/>
                  <a:gd name="connsiteY0" fmla="*/ 0 h 14001"/>
                  <a:gd name="connsiteX1" fmla="*/ 60960 w 60960"/>
                  <a:gd name="connsiteY1" fmla="*/ 14002 h 14001"/>
                </a:gdLst>
                <a:ahLst/>
                <a:cxnLst>
                  <a:cxn ang="0">
                    <a:pos x="connsiteX0" y="connsiteY0"/>
                  </a:cxn>
                  <a:cxn ang="0">
                    <a:pos x="connsiteX1" y="connsiteY1"/>
                  </a:cxn>
                </a:cxnLst>
                <a:rect l="l" t="t" r="r" b="b"/>
                <a:pathLst>
                  <a:path w="60960" h="14001">
                    <a:moveTo>
                      <a:pt x="0" y="0"/>
                    </a:moveTo>
                    <a:lnTo>
                      <a:pt x="60960" y="1400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6" name="Freeform: Shape 45">
                <a:extLst>
                  <a:ext uri="{FF2B5EF4-FFF2-40B4-BE49-F238E27FC236}">
                    <a16:creationId xmlns:a16="http://schemas.microsoft.com/office/drawing/2014/main" id="{60EFEFAC-7504-4051-8AEE-758AEF75A007}"/>
                  </a:ext>
                </a:extLst>
              </p:cNvPr>
              <p:cNvSpPr/>
              <p:nvPr/>
            </p:nvSpPr>
            <p:spPr>
              <a:xfrm>
                <a:off x="6149180" y="3326002"/>
                <a:ext cx="59055" cy="12858"/>
              </a:xfrm>
              <a:custGeom>
                <a:avLst/>
                <a:gdLst>
                  <a:gd name="connsiteX0" fmla="*/ 59055 w 59055"/>
                  <a:gd name="connsiteY0" fmla="*/ 0 h 12858"/>
                  <a:gd name="connsiteX1" fmla="*/ 0 w 59055"/>
                  <a:gd name="connsiteY1" fmla="*/ 12859 h 12858"/>
                </a:gdLst>
                <a:ahLst/>
                <a:cxnLst>
                  <a:cxn ang="0">
                    <a:pos x="connsiteX0" y="connsiteY0"/>
                  </a:cxn>
                  <a:cxn ang="0">
                    <a:pos x="connsiteX1" y="connsiteY1"/>
                  </a:cxn>
                </a:cxnLst>
                <a:rect l="l" t="t" r="r" b="b"/>
                <a:pathLst>
                  <a:path w="59055" h="12858">
                    <a:moveTo>
                      <a:pt x="59055" y="0"/>
                    </a:moveTo>
                    <a:lnTo>
                      <a:pt x="0" y="1285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7" name="Freeform: Shape 46">
                <a:extLst>
                  <a:ext uri="{FF2B5EF4-FFF2-40B4-BE49-F238E27FC236}">
                    <a16:creationId xmlns:a16="http://schemas.microsoft.com/office/drawing/2014/main" id="{09130570-A702-47ED-BCFE-41E049465867}"/>
                  </a:ext>
                </a:extLst>
              </p:cNvPr>
              <p:cNvSpPr/>
              <p:nvPr/>
            </p:nvSpPr>
            <p:spPr>
              <a:xfrm>
                <a:off x="6259480" y="3337051"/>
                <a:ext cx="30861" cy="18669"/>
              </a:xfrm>
              <a:custGeom>
                <a:avLst/>
                <a:gdLst>
                  <a:gd name="connsiteX0" fmla="*/ 0 w 30861"/>
                  <a:gd name="connsiteY0" fmla="*/ 0 h 18669"/>
                  <a:gd name="connsiteX1" fmla="*/ 30861 w 30861"/>
                  <a:gd name="connsiteY1" fmla="*/ 18669 h 18669"/>
                </a:gdLst>
                <a:ahLst/>
                <a:cxnLst>
                  <a:cxn ang="0">
                    <a:pos x="connsiteX0" y="connsiteY0"/>
                  </a:cxn>
                  <a:cxn ang="0">
                    <a:pos x="connsiteX1" y="connsiteY1"/>
                  </a:cxn>
                </a:cxnLst>
                <a:rect l="l" t="t" r="r" b="b"/>
                <a:pathLst>
                  <a:path w="30861" h="18669">
                    <a:moveTo>
                      <a:pt x="0" y="0"/>
                    </a:moveTo>
                    <a:lnTo>
                      <a:pt x="30861" y="1866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8" name="Freeform: Shape 47">
                <a:extLst>
                  <a:ext uri="{FF2B5EF4-FFF2-40B4-BE49-F238E27FC236}">
                    <a16:creationId xmlns:a16="http://schemas.microsoft.com/office/drawing/2014/main" id="{93C87416-27C4-4638-ABB5-F79B039A2D11}"/>
                  </a:ext>
                </a:extLst>
              </p:cNvPr>
              <p:cNvSpPr/>
              <p:nvPr/>
            </p:nvSpPr>
            <p:spPr>
              <a:xfrm>
                <a:off x="6394163" y="3258279"/>
                <a:ext cx="42672" cy="77914"/>
              </a:xfrm>
              <a:custGeom>
                <a:avLst/>
                <a:gdLst>
                  <a:gd name="connsiteX0" fmla="*/ 42672 w 42672"/>
                  <a:gd name="connsiteY0" fmla="*/ 0 h 77914"/>
                  <a:gd name="connsiteX1" fmla="*/ 0 w 42672"/>
                  <a:gd name="connsiteY1" fmla="*/ 77915 h 77914"/>
                </a:gdLst>
                <a:ahLst/>
                <a:cxnLst>
                  <a:cxn ang="0">
                    <a:pos x="connsiteX0" y="connsiteY0"/>
                  </a:cxn>
                  <a:cxn ang="0">
                    <a:pos x="connsiteX1" y="connsiteY1"/>
                  </a:cxn>
                </a:cxnLst>
                <a:rect l="l" t="t" r="r" b="b"/>
                <a:pathLst>
                  <a:path w="42672" h="77914">
                    <a:moveTo>
                      <a:pt x="42672" y="0"/>
                    </a:moveTo>
                    <a:lnTo>
                      <a:pt x="0" y="77915"/>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49" name="Freeform: Shape 48">
                <a:extLst>
                  <a:ext uri="{FF2B5EF4-FFF2-40B4-BE49-F238E27FC236}">
                    <a16:creationId xmlns:a16="http://schemas.microsoft.com/office/drawing/2014/main" id="{54E4BB1D-E284-4D56-AA01-455D44E7F875}"/>
                  </a:ext>
                </a:extLst>
              </p:cNvPr>
              <p:cNvSpPr/>
              <p:nvPr/>
            </p:nvSpPr>
            <p:spPr>
              <a:xfrm>
                <a:off x="5914389" y="3312000"/>
                <a:ext cx="73342" cy="127349"/>
              </a:xfrm>
              <a:custGeom>
                <a:avLst/>
                <a:gdLst>
                  <a:gd name="connsiteX0" fmla="*/ 73342 w 73342"/>
                  <a:gd name="connsiteY0" fmla="*/ 0 h 127349"/>
                  <a:gd name="connsiteX1" fmla="*/ 0 w 73342"/>
                  <a:gd name="connsiteY1" fmla="*/ 127349 h 127349"/>
                </a:gdLst>
                <a:ahLst/>
                <a:cxnLst>
                  <a:cxn ang="0">
                    <a:pos x="connsiteX0" y="connsiteY0"/>
                  </a:cxn>
                  <a:cxn ang="0">
                    <a:pos x="connsiteX1" y="connsiteY1"/>
                  </a:cxn>
                </a:cxnLst>
                <a:rect l="l" t="t" r="r" b="b"/>
                <a:pathLst>
                  <a:path w="73342" h="127349">
                    <a:moveTo>
                      <a:pt x="73342" y="0"/>
                    </a:moveTo>
                    <a:lnTo>
                      <a:pt x="0" y="127349"/>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0" name="Freeform: Shape 49">
                <a:extLst>
                  <a:ext uri="{FF2B5EF4-FFF2-40B4-BE49-F238E27FC236}">
                    <a16:creationId xmlns:a16="http://schemas.microsoft.com/office/drawing/2014/main" id="{0D559B9F-8373-4472-92C4-E8F918EE2BC0}"/>
                  </a:ext>
                </a:extLst>
              </p:cNvPr>
              <p:cNvSpPr/>
              <p:nvPr/>
            </p:nvSpPr>
            <p:spPr>
              <a:xfrm>
                <a:off x="6210902" y="3334384"/>
                <a:ext cx="318134" cy="318134"/>
              </a:xfrm>
              <a:custGeom>
                <a:avLst/>
                <a:gdLst>
                  <a:gd name="connsiteX0" fmla="*/ 318135 w 318134"/>
                  <a:gd name="connsiteY0" fmla="*/ 159068 h 318134"/>
                  <a:gd name="connsiteX1" fmla="*/ 159067 w 318134"/>
                  <a:gd name="connsiteY1" fmla="*/ 318135 h 318134"/>
                  <a:gd name="connsiteX2" fmla="*/ 0 w 318134"/>
                  <a:gd name="connsiteY2" fmla="*/ 159067 h 318134"/>
                  <a:gd name="connsiteX3" fmla="*/ 159067 w 318134"/>
                  <a:gd name="connsiteY3" fmla="*/ 0 h 318134"/>
                  <a:gd name="connsiteX4" fmla="*/ 318135 w 318134"/>
                  <a:gd name="connsiteY4" fmla="*/ 159068 h 318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4" h="318134">
                    <a:moveTo>
                      <a:pt x="318135" y="159068"/>
                    </a:moveTo>
                    <a:cubicBezTo>
                      <a:pt x="318135" y="246918"/>
                      <a:pt x="246918" y="318135"/>
                      <a:pt x="159067" y="318135"/>
                    </a:cubicBezTo>
                    <a:cubicBezTo>
                      <a:pt x="71217" y="318135"/>
                      <a:pt x="0" y="246918"/>
                      <a:pt x="0" y="159067"/>
                    </a:cubicBezTo>
                    <a:cubicBezTo>
                      <a:pt x="0" y="71217"/>
                      <a:pt x="71217" y="0"/>
                      <a:pt x="159067" y="0"/>
                    </a:cubicBezTo>
                    <a:cubicBezTo>
                      <a:pt x="246918" y="0"/>
                      <a:pt x="318135" y="71217"/>
                      <a:pt x="318135" y="159068"/>
                    </a:cubicBez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51" name="Freeform: Shape 50">
                <a:extLst>
                  <a:ext uri="{FF2B5EF4-FFF2-40B4-BE49-F238E27FC236}">
                    <a16:creationId xmlns:a16="http://schemas.microsoft.com/office/drawing/2014/main" id="{192C8239-284B-4D88-913A-B8C74A71711B}"/>
                  </a:ext>
                </a:extLst>
              </p:cNvPr>
              <p:cNvSpPr/>
              <p:nvPr/>
            </p:nvSpPr>
            <p:spPr>
              <a:xfrm>
                <a:off x="6481031" y="3607370"/>
                <a:ext cx="153066" cy="153161"/>
              </a:xfrm>
              <a:custGeom>
                <a:avLst/>
                <a:gdLst>
                  <a:gd name="connsiteX0" fmla="*/ 0 w 153066"/>
                  <a:gd name="connsiteY0" fmla="*/ 0 h 153161"/>
                  <a:gd name="connsiteX1" fmla="*/ 153067 w 153066"/>
                  <a:gd name="connsiteY1" fmla="*/ 153162 h 153161"/>
                </a:gdLst>
                <a:ahLst/>
                <a:cxnLst>
                  <a:cxn ang="0">
                    <a:pos x="connsiteX0" y="connsiteY0"/>
                  </a:cxn>
                  <a:cxn ang="0">
                    <a:pos x="connsiteX1" y="connsiteY1"/>
                  </a:cxn>
                </a:cxnLst>
                <a:rect l="l" t="t" r="r" b="b"/>
                <a:pathLst>
                  <a:path w="153066" h="153161">
                    <a:moveTo>
                      <a:pt x="0" y="0"/>
                    </a:moveTo>
                    <a:lnTo>
                      <a:pt x="153067" y="153162"/>
                    </a:ln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350"/>
              </a:p>
            </p:txBody>
          </p:sp>
        </p:grpSp>
      </p:grpSp>
      <p:sp>
        <p:nvSpPr>
          <p:cNvPr id="5" name="Arrow: Right 4">
            <a:extLst>
              <a:ext uri="{FF2B5EF4-FFF2-40B4-BE49-F238E27FC236}">
                <a16:creationId xmlns:a16="http://schemas.microsoft.com/office/drawing/2014/main" id="{F24BEEDE-EA3D-46B6-BD55-3727A0648D58}"/>
              </a:ext>
            </a:extLst>
          </p:cNvPr>
          <p:cNvSpPr/>
          <p:nvPr/>
        </p:nvSpPr>
        <p:spPr bwMode="auto">
          <a:xfrm>
            <a:off x="2719861" y="1369102"/>
            <a:ext cx="3108999" cy="755453"/>
          </a:xfrm>
          <a:prstGeom prst="rightArrow">
            <a:avLst/>
          </a:prstGeom>
          <a:solidFill>
            <a:schemeClr val="bg1"/>
          </a:solidFill>
          <a:ln w="6350">
            <a:solidFill>
              <a:schemeClr val="bg1">
                <a:lumMod val="75000"/>
              </a:schemeClr>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0" rIns="0" bIns="0" numCol="1" rtlCol="0" anchor="ctr" anchorCtr="0" compatLnSpc="1">
            <a:prstTxWarp prst="textNoShape">
              <a:avLst/>
            </a:prstTxWarp>
          </a:bodyPr>
          <a:lstStyle/>
          <a:p>
            <a:pPr algn="ctr" defTabSz="914378">
              <a:defRPr/>
            </a:pPr>
            <a:r>
              <a:rPr lang="en-US" sz="1350" u="sng" dirty="0">
                <a:solidFill>
                  <a:srgbClr val="00B0F0"/>
                </a:solidFill>
                <a:hlinkClick r:id="rId4">
                  <a:extLst>
                    <a:ext uri="{A12FA001-AC4F-418D-AE19-62706E023703}">
                      <ahyp:hlinkClr xmlns:ahyp="http://schemas.microsoft.com/office/drawing/2018/hyperlinkcolor" val="tx"/>
                    </a:ext>
                  </a:extLst>
                </a:hlinkClick>
              </a:rPr>
              <a:t>https://aka.ms/ppac</a:t>
            </a:r>
            <a:endParaRPr lang="en-US" sz="1350" u="sng" dirty="0">
              <a:solidFill>
                <a:srgbClr val="00B0F0"/>
              </a:solidFill>
            </a:endParaRPr>
          </a:p>
        </p:txBody>
      </p:sp>
      <p:sp>
        <p:nvSpPr>
          <p:cNvPr id="6" name="Rectangle 5">
            <a:extLst>
              <a:ext uri="{FF2B5EF4-FFF2-40B4-BE49-F238E27FC236}">
                <a16:creationId xmlns:a16="http://schemas.microsoft.com/office/drawing/2014/main" id="{8114443D-3366-42D3-9742-E03180B86DB1}"/>
              </a:ext>
            </a:extLst>
          </p:cNvPr>
          <p:cNvSpPr/>
          <p:nvPr/>
        </p:nvSpPr>
        <p:spPr bwMode="auto">
          <a:xfrm>
            <a:off x="6179058" y="3867912"/>
            <a:ext cx="1988820" cy="336042"/>
          </a:xfrm>
          <a:prstGeom prst="rect">
            <a:avLst/>
          </a:prstGeom>
          <a:noFill/>
          <a:ln w="57150">
            <a:solidFill>
              <a:srgbClr val="F3F2F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94364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iamond 10">
            <a:extLst>
              <a:ext uri="{FF2B5EF4-FFF2-40B4-BE49-F238E27FC236}">
                <a16:creationId xmlns:a16="http://schemas.microsoft.com/office/drawing/2014/main" id="{F781F3F2-3C7D-4EFB-9C21-A0A064304658}"/>
              </a:ext>
            </a:extLst>
          </p:cNvPr>
          <p:cNvSpPr/>
          <p:nvPr/>
        </p:nvSpPr>
        <p:spPr bwMode="auto">
          <a:xfrm rot="16200000">
            <a:off x="-415128" y="4646488"/>
            <a:ext cx="1147493" cy="1147493"/>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16" name="Title 2">
            <a:extLst>
              <a:ext uri="{FF2B5EF4-FFF2-40B4-BE49-F238E27FC236}">
                <a16:creationId xmlns:a16="http://schemas.microsoft.com/office/drawing/2014/main" id="{C42119E8-C463-4C46-959C-79D8A0D5641B}"/>
              </a:ext>
            </a:extLst>
          </p:cNvPr>
          <p:cNvSpPr>
            <a:spLocks noGrp="1"/>
          </p:cNvSpPr>
          <p:nvPr>
            <p:ph type="title"/>
          </p:nvPr>
        </p:nvSpPr>
        <p:spPr>
          <a:xfrm>
            <a:off x="347712" y="356737"/>
            <a:ext cx="8479852" cy="307777"/>
          </a:xfrm>
        </p:spPr>
        <p:txBody>
          <a:bodyPr/>
          <a:lstStyle/>
          <a:p>
            <a:r>
              <a:rPr lang="en-US" dirty="0"/>
              <a:t>Detailed Insight on Microsoft Dataverse</a:t>
            </a:r>
          </a:p>
        </p:txBody>
      </p:sp>
      <p:sp>
        <p:nvSpPr>
          <p:cNvPr id="18" name="Rectangle 17">
            <a:extLst>
              <a:ext uri="{FF2B5EF4-FFF2-40B4-BE49-F238E27FC236}">
                <a16:creationId xmlns:a16="http://schemas.microsoft.com/office/drawing/2014/main" id="{4D44F1E2-184F-471E-9639-86A80805D66B}"/>
              </a:ext>
            </a:extLst>
          </p:cNvPr>
          <p:cNvSpPr/>
          <p:nvPr/>
        </p:nvSpPr>
        <p:spPr>
          <a:xfrm>
            <a:off x="0" y="1108692"/>
            <a:ext cx="9144000" cy="344024"/>
          </a:xfrm>
          <a:prstGeom prst="rect">
            <a:avLst/>
          </a:prstGeom>
          <a:solidFill>
            <a:schemeClr val="tx1"/>
          </a:solidFill>
          <a:ln w="9525" cap="flat" cmpd="sng" algn="ctr">
            <a:noFill/>
            <a:prstDash val="dash"/>
          </a:ln>
          <a:effectLst/>
        </p:spPr>
        <p:txBody>
          <a:bodyPr wrap="square" lIns="342900" tIns="34290" rIns="342900" bIns="34290" rtlCol="0" anchor="ctr" anchorCtr="0">
            <a:noAutofit/>
          </a:bodyPr>
          <a:lstStyle/>
          <a:p>
            <a:r>
              <a:rPr lang="en-US" sz="1500">
                <a:solidFill>
                  <a:schemeClr val="bg1"/>
                </a:solidFill>
                <a:cs typeface="Segoe UI Semilight"/>
              </a:rPr>
              <a:t>View insights at the environment level</a:t>
            </a:r>
          </a:p>
        </p:txBody>
      </p:sp>
      <p:sp>
        <p:nvSpPr>
          <p:cNvPr id="20" name="Rectangle 22">
            <a:extLst>
              <a:ext uri="{FF2B5EF4-FFF2-40B4-BE49-F238E27FC236}">
                <a16:creationId xmlns:a16="http://schemas.microsoft.com/office/drawing/2014/main" id="{4586814B-AFFC-4640-AE86-9ADDE0C90772}"/>
              </a:ext>
            </a:extLst>
          </p:cNvPr>
          <p:cNvSpPr/>
          <p:nvPr/>
        </p:nvSpPr>
        <p:spPr bwMode="auto">
          <a:xfrm>
            <a:off x="342900" y="1905270"/>
            <a:ext cx="2394715" cy="273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25016" indent="-125016" fontAlgn="base">
              <a:spcBef>
                <a:spcPts val="375"/>
              </a:spcBef>
              <a:spcAft>
                <a:spcPts val="375"/>
              </a:spcAft>
              <a:buFont typeface="Arial" panose="020B0604020202020204" pitchFamily="34" charset="0"/>
              <a:buChar char="•"/>
            </a:pPr>
            <a:r>
              <a:rPr lang="en-US" sz="1200" dirty="0">
                <a:solidFill>
                  <a:schemeClr val="tx1"/>
                </a:solidFill>
              </a:rPr>
              <a:t>Number of active users, trends, top active users</a:t>
            </a:r>
          </a:p>
          <a:p>
            <a:pPr marL="125016" indent="-125016" fontAlgn="base">
              <a:spcBef>
                <a:spcPts val="375"/>
              </a:spcBef>
              <a:spcAft>
                <a:spcPts val="375"/>
              </a:spcAft>
              <a:buFont typeface="Arial" panose="020B0604020202020204" pitchFamily="34" charset="0"/>
              <a:buChar char="•"/>
            </a:pPr>
            <a:r>
              <a:rPr lang="en-US" sz="1200" dirty="0">
                <a:solidFill>
                  <a:schemeClr val="tx1"/>
                </a:solidFill>
              </a:rPr>
              <a:t>Mode of access by OS, device type, browser, business unit, security role</a:t>
            </a:r>
          </a:p>
          <a:p>
            <a:pPr marL="125016" indent="-125016" fontAlgn="base">
              <a:spcBef>
                <a:spcPts val="375"/>
              </a:spcBef>
              <a:spcAft>
                <a:spcPts val="375"/>
              </a:spcAft>
              <a:buFont typeface="Arial" panose="020B0604020202020204" pitchFamily="34" charset="0"/>
              <a:buChar char="•"/>
            </a:pPr>
            <a:r>
              <a:rPr lang="en-US" sz="1200" dirty="0">
                <a:solidFill>
                  <a:schemeClr val="tx1"/>
                </a:solidFill>
              </a:rPr>
              <a:t>Dataverse out of the box and custom entity usage based of Creates, Reads, Updates, Deletes</a:t>
            </a:r>
          </a:p>
          <a:p>
            <a:pPr marL="125016" indent="-125016" fontAlgn="base">
              <a:spcBef>
                <a:spcPts val="375"/>
              </a:spcBef>
              <a:spcAft>
                <a:spcPts val="375"/>
              </a:spcAft>
              <a:buFont typeface="Arial" panose="020B0604020202020204" pitchFamily="34" charset="0"/>
              <a:buChar char="•"/>
            </a:pPr>
            <a:r>
              <a:rPr lang="en-US" sz="1200" dirty="0">
                <a:solidFill>
                  <a:schemeClr val="tx1"/>
                </a:solidFill>
              </a:rPr>
              <a:t>System Jobs, Plug-in’s and API call statistics</a:t>
            </a:r>
          </a:p>
        </p:txBody>
      </p:sp>
      <p:sp>
        <p:nvSpPr>
          <p:cNvPr id="22" name="Rectangle 23">
            <a:extLst>
              <a:ext uri="{FF2B5EF4-FFF2-40B4-BE49-F238E27FC236}">
                <a16:creationId xmlns:a16="http://schemas.microsoft.com/office/drawing/2014/main" id="{B06BB98A-F548-4EFA-8DC5-4B9FCDA6F6A1}"/>
              </a:ext>
            </a:extLst>
          </p:cNvPr>
          <p:cNvSpPr/>
          <p:nvPr/>
        </p:nvSpPr>
        <p:spPr bwMode="auto">
          <a:xfrm>
            <a:off x="2891661" y="1905270"/>
            <a:ext cx="2394715" cy="273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25016" indent="-125016" fontAlgn="base">
              <a:spcBef>
                <a:spcPts val="375"/>
              </a:spcBef>
              <a:spcAft>
                <a:spcPts val="375"/>
              </a:spcAft>
              <a:buFont typeface="Arial" panose="020B0604020202020204" pitchFamily="34" charset="0"/>
              <a:buChar char="•"/>
            </a:pPr>
            <a:r>
              <a:rPr lang="en-US" sz="1200" dirty="0">
                <a:solidFill>
                  <a:schemeClr val="tx1"/>
                </a:solidFill>
              </a:rPr>
              <a:t>Number of active users, trends, top active users</a:t>
            </a:r>
          </a:p>
          <a:p>
            <a:pPr marL="125016" indent="-125016" fontAlgn="base">
              <a:spcBef>
                <a:spcPts val="375"/>
              </a:spcBef>
              <a:spcAft>
                <a:spcPts val="375"/>
              </a:spcAft>
              <a:buFont typeface="Arial" panose="020B0604020202020204" pitchFamily="34" charset="0"/>
              <a:buChar char="•"/>
            </a:pPr>
            <a:r>
              <a:rPr lang="en-US" sz="1200" dirty="0">
                <a:solidFill>
                  <a:schemeClr val="tx1"/>
                </a:solidFill>
              </a:rPr>
              <a:t>Mode of access by OS, device type, browser, business unit, security role</a:t>
            </a:r>
          </a:p>
          <a:p>
            <a:pPr marL="125016" indent="-125016" fontAlgn="base">
              <a:spcBef>
                <a:spcPts val="375"/>
              </a:spcBef>
              <a:spcAft>
                <a:spcPts val="375"/>
              </a:spcAft>
              <a:buFont typeface="Arial" panose="020B0604020202020204" pitchFamily="34" charset="0"/>
              <a:buChar char="•"/>
            </a:pPr>
            <a:r>
              <a:rPr lang="en-US" sz="1200" dirty="0">
                <a:solidFill>
                  <a:schemeClr val="tx1"/>
                </a:solidFill>
              </a:rPr>
              <a:t>Dataverse out of the box and custom entity usage based of Creates, Reads, Updates, Deletes</a:t>
            </a:r>
          </a:p>
          <a:p>
            <a:pPr marL="125016" indent="-125016" fontAlgn="base">
              <a:spcBef>
                <a:spcPts val="375"/>
              </a:spcBef>
              <a:spcAft>
                <a:spcPts val="375"/>
              </a:spcAft>
              <a:buFont typeface="Arial" panose="020B0604020202020204" pitchFamily="34" charset="0"/>
              <a:buChar char="•"/>
            </a:pPr>
            <a:r>
              <a:rPr lang="en-US" sz="1200" dirty="0">
                <a:solidFill>
                  <a:schemeClr val="tx1"/>
                </a:solidFill>
              </a:rPr>
              <a:t>System Jobs, Plug-in’s and API call statistics</a:t>
            </a:r>
          </a:p>
        </p:txBody>
      </p:sp>
      <p:sp>
        <p:nvSpPr>
          <p:cNvPr id="23" name="Rectangle 24">
            <a:extLst>
              <a:ext uri="{FF2B5EF4-FFF2-40B4-BE49-F238E27FC236}">
                <a16:creationId xmlns:a16="http://schemas.microsoft.com/office/drawing/2014/main" id="{98A1E5AF-34AD-40BF-A1B0-318A4908F0DE}"/>
              </a:ext>
            </a:extLst>
          </p:cNvPr>
          <p:cNvSpPr/>
          <p:nvPr/>
        </p:nvSpPr>
        <p:spPr bwMode="auto">
          <a:xfrm>
            <a:off x="5440420" y="1905270"/>
            <a:ext cx="3360680" cy="2730001"/>
          </a:xfrm>
          <a:custGeom>
            <a:avLst/>
            <a:gdLst>
              <a:gd name="connsiteX0" fmla="*/ 0 w 4480906"/>
              <a:gd name="connsiteY0" fmla="*/ 0 h 3640001"/>
              <a:gd name="connsiteX1" fmla="*/ 4480906 w 4480906"/>
              <a:gd name="connsiteY1" fmla="*/ 0 h 3640001"/>
              <a:gd name="connsiteX2" fmla="*/ 4480906 w 4480906"/>
              <a:gd name="connsiteY2" fmla="*/ 3640001 h 3640001"/>
              <a:gd name="connsiteX3" fmla="*/ 0 w 4480906"/>
              <a:gd name="connsiteY3" fmla="*/ 3640001 h 3640001"/>
              <a:gd name="connsiteX4" fmla="*/ 0 w 4480906"/>
              <a:gd name="connsiteY4" fmla="*/ 0 h 3640001"/>
              <a:gd name="connsiteX0" fmla="*/ 4480906 w 4572346"/>
              <a:gd name="connsiteY0" fmla="*/ 0 h 3640001"/>
              <a:gd name="connsiteX1" fmla="*/ 4480906 w 4572346"/>
              <a:gd name="connsiteY1" fmla="*/ 3640001 h 3640001"/>
              <a:gd name="connsiteX2" fmla="*/ 0 w 4572346"/>
              <a:gd name="connsiteY2" fmla="*/ 3640001 h 3640001"/>
              <a:gd name="connsiteX3" fmla="*/ 0 w 4572346"/>
              <a:gd name="connsiteY3" fmla="*/ 0 h 3640001"/>
              <a:gd name="connsiteX4" fmla="*/ 4572346 w 4572346"/>
              <a:gd name="connsiteY4" fmla="*/ 91440 h 3640001"/>
              <a:gd name="connsiteX0" fmla="*/ 4480906 w 4480906"/>
              <a:gd name="connsiteY0" fmla="*/ 0 h 3640001"/>
              <a:gd name="connsiteX1" fmla="*/ 4480906 w 4480906"/>
              <a:gd name="connsiteY1" fmla="*/ 3640001 h 3640001"/>
              <a:gd name="connsiteX2" fmla="*/ 0 w 4480906"/>
              <a:gd name="connsiteY2" fmla="*/ 3640001 h 3640001"/>
              <a:gd name="connsiteX3" fmla="*/ 0 w 4480906"/>
              <a:gd name="connsiteY3" fmla="*/ 0 h 3640001"/>
              <a:gd name="connsiteX0" fmla="*/ 4480906 w 4480906"/>
              <a:gd name="connsiteY0" fmla="*/ 3640001 h 3640001"/>
              <a:gd name="connsiteX1" fmla="*/ 0 w 4480906"/>
              <a:gd name="connsiteY1" fmla="*/ 3640001 h 3640001"/>
              <a:gd name="connsiteX2" fmla="*/ 0 w 4480906"/>
              <a:gd name="connsiteY2" fmla="*/ 0 h 3640001"/>
            </a:gdLst>
            <a:ahLst/>
            <a:cxnLst>
              <a:cxn ang="0">
                <a:pos x="connsiteX0" y="connsiteY0"/>
              </a:cxn>
              <a:cxn ang="0">
                <a:pos x="connsiteX1" y="connsiteY1"/>
              </a:cxn>
              <a:cxn ang="0">
                <a:pos x="connsiteX2" y="connsiteY2"/>
              </a:cxn>
            </a:cxnLst>
            <a:rect l="l" t="t" r="r" b="b"/>
            <a:pathLst>
              <a:path w="4480906" h="3640001">
                <a:moveTo>
                  <a:pt x="4480906"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defTabSz="699354" fontAlgn="base">
              <a:spcBef>
                <a:spcPts val="375"/>
              </a:spcBef>
              <a:spcAft>
                <a:spcPts val="375"/>
              </a:spcAft>
            </a:pPr>
            <a:r>
              <a:rPr lang="en-US" sz="1200">
                <a:ln w="0"/>
                <a:solidFill>
                  <a:schemeClr val="tx1"/>
                </a:solidFill>
                <a:ea typeface="Segoe UI" pitchFamily="34" charset="0"/>
                <a:cs typeface="Segoe UI" pitchFamily="34" charset="0"/>
              </a:rPr>
              <a:t>As an administrator:</a:t>
            </a:r>
          </a:p>
          <a:p>
            <a:pPr marL="125016" indent="-125016" fontAlgn="base">
              <a:spcBef>
                <a:spcPts val="375"/>
              </a:spcBef>
              <a:spcAft>
                <a:spcPts val="375"/>
              </a:spcAft>
              <a:buFont typeface="Arial" panose="020B0604020202020204" pitchFamily="34" charset="0"/>
              <a:buChar char="•"/>
            </a:pPr>
            <a:r>
              <a:rPr lang="en-US" sz="1200">
                <a:solidFill>
                  <a:schemeClr val="tx1"/>
                </a:solidFill>
              </a:rPr>
              <a:t>Confirm access modes by OS, device types or browser is compliant with standards of your organization</a:t>
            </a:r>
          </a:p>
          <a:p>
            <a:pPr marL="125016" indent="-125016" fontAlgn="base">
              <a:spcBef>
                <a:spcPts val="375"/>
              </a:spcBef>
              <a:spcAft>
                <a:spcPts val="375"/>
              </a:spcAft>
              <a:buFont typeface="Arial" panose="020B0604020202020204" pitchFamily="34" charset="0"/>
              <a:buChar char="•"/>
            </a:pPr>
            <a:r>
              <a:rPr lang="en-US" sz="1200">
                <a:solidFill>
                  <a:schemeClr val="tx1"/>
                </a:solidFill>
              </a:rPr>
              <a:t>Understand specific CRUD (Create, Read, Update, Delete) activities performed with your apps</a:t>
            </a:r>
          </a:p>
          <a:p>
            <a:pPr marL="125016" indent="-125016" fontAlgn="base">
              <a:spcBef>
                <a:spcPts val="375"/>
              </a:spcBef>
              <a:spcAft>
                <a:spcPts val="375"/>
              </a:spcAft>
              <a:buFont typeface="Arial" panose="020B0604020202020204" pitchFamily="34" charset="0"/>
              <a:buChar char="•"/>
            </a:pPr>
            <a:r>
              <a:rPr lang="en-US" sz="1200">
                <a:solidFill>
                  <a:schemeClr val="tx1"/>
                </a:solidFill>
              </a:rPr>
              <a:t>Get an overview of overall health by regular checks on platform API calls, system jobs operating, plug-in’s used by app makers</a:t>
            </a:r>
          </a:p>
        </p:txBody>
      </p:sp>
      <p:sp>
        <p:nvSpPr>
          <p:cNvPr id="24" name="TextBox 23">
            <a:extLst>
              <a:ext uri="{FF2B5EF4-FFF2-40B4-BE49-F238E27FC236}">
                <a16:creationId xmlns:a16="http://schemas.microsoft.com/office/drawing/2014/main" id="{9A27CA3A-4536-4FBA-B956-8E694D45AE35}"/>
              </a:ext>
            </a:extLst>
          </p:cNvPr>
          <p:cNvSpPr txBox="1"/>
          <p:nvPr/>
        </p:nvSpPr>
        <p:spPr>
          <a:xfrm>
            <a:off x="34290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p>
            <a:pPr defTabSz="685800">
              <a:defRPr/>
            </a:pPr>
            <a:r>
              <a:rPr lang="en-US" sz="1350">
                <a:solidFill>
                  <a:schemeClr val="bg1"/>
                </a:solidFill>
                <a:latin typeface="Segoe Pro Semibold"/>
              </a:rPr>
              <a:t> </a:t>
            </a:r>
          </a:p>
        </p:txBody>
      </p:sp>
      <p:sp>
        <p:nvSpPr>
          <p:cNvPr id="25" name="TextBox 24">
            <a:extLst>
              <a:ext uri="{FF2B5EF4-FFF2-40B4-BE49-F238E27FC236}">
                <a16:creationId xmlns:a16="http://schemas.microsoft.com/office/drawing/2014/main" id="{78487861-FF1C-4513-82BC-293AF06AE13E}"/>
              </a:ext>
            </a:extLst>
          </p:cNvPr>
          <p:cNvSpPr txBox="1"/>
          <p:nvPr/>
        </p:nvSpPr>
        <p:spPr>
          <a:xfrm>
            <a:off x="289166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endParaRPr lang="en-US" sz="1350"/>
          </a:p>
        </p:txBody>
      </p:sp>
      <p:sp>
        <p:nvSpPr>
          <p:cNvPr id="26" name="TextBox 25">
            <a:extLst>
              <a:ext uri="{FF2B5EF4-FFF2-40B4-BE49-F238E27FC236}">
                <a16:creationId xmlns:a16="http://schemas.microsoft.com/office/drawing/2014/main" id="{63B42790-1E33-48E6-AA17-C88B371F4312}"/>
              </a:ext>
            </a:extLst>
          </p:cNvPr>
          <p:cNvSpPr txBox="1"/>
          <p:nvPr/>
        </p:nvSpPr>
        <p:spPr>
          <a:xfrm>
            <a:off x="544042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endParaRPr lang="en-US" sz="1350"/>
          </a:p>
        </p:txBody>
      </p:sp>
      <p:sp>
        <p:nvSpPr>
          <p:cNvPr id="27" name="Hospital_E91D" title="Icon of a first-aid box">
            <a:extLst>
              <a:ext uri="{FF2B5EF4-FFF2-40B4-BE49-F238E27FC236}">
                <a16:creationId xmlns:a16="http://schemas.microsoft.com/office/drawing/2014/main" id="{E22B67B4-613F-42CD-B5DE-89329CF599F4}"/>
              </a:ext>
            </a:extLst>
          </p:cNvPr>
          <p:cNvSpPr>
            <a:spLocks noChangeAspect="1" noEditPoints="1"/>
          </p:cNvSpPr>
          <p:nvPr/>
        </p:nvSpPr>
        <p:spPr bwMode="auto">
          <a:xfrm>
            <a:off x="3180939" y="1628057"/>
            <a:ext cx="242703" cy="210401"/>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28" name="people_3" title="Icon of a person surrounded by brackets">
            <a:extLst>
              <a:ext uri="{FF2B5EF4-FFF2-40B4-BE49-F238E27FC236}">
                <a16:creationId xmlns:a16="http://schemas.microsoft.com/office/drawing/2014/main" id="{8CACB50D-AA54-4C60-AE8A-8F01BB0CD227}"/>
              </a:ext>
            </a:extLst>
          </p:cNvPr>
          <p:cNvSpPr>
            <a:spLocks noChangeAspect="1" noEditPoints="1"/>
          </p:cNvSpPr>
          <p:nvPr/>
        </p:nvSpPr>
        <p:spPr bwMode="auto">
          <a:xfrm>
            <a:off x="5724539" y="1628057"/>
            <a:ext cx="208733" cy="21040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sp>
        <p:nvSpPr>
          <p:cNvPr id="29" name="people_11" title="Icon of two people with a chat bubble">
            <a:extLst>
              <a:ext uri="{FF2B5EF4-FFF2-40B4-BE49-F238E27FC236}">
                <a16:creationId xmlns:a16="http://schemas.microsoft.com/office/drawing/2014/main" id="{B6377DEA-0693-4A61-832D-C8A335FAD599}"/>
              </a:ext>
            </a:extLst>
          </p:cNvPr>
          <p:cNvSpPr>
            <a:spLocks noChangeAspect="1" noEditPoints="1"/>
          </p:cNvSpPr>
          <p:nvPr/>
        </p:nvSpPr>
        <p:spPr bwMode="auto">
          <a:xfrm>
            <a:off x="628593" y="1628057"/>
            <a:ext cx="219095" cy="210401"/>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grpSp>
        <p:nvGrpSpPr>
          <p:cNvPr id="33" name="Group 32">
            <a:extLst>
              <a:ext uri="{FF2B5EF4-FFF2-40B4-BE49-F238E27FC236}">
                <a16:creationId xmlns:a16="http://schemas.microsoft.com/office/drawing/2014/main" id="{03BFAA03-3619-426C-A41F-6C01AB5A3519}"/>
              </a:ext>
            </a:extLst>
          </p:cNvPr>
          <p:cNvGrpSpPr/>
          <p:nvPr/>
        </p:nvGrpSpPr>
        <p:grpSpPr>
          <a:xfrm>
            <a:off x="8539687" y="-113543"/>
            <a:ext cx="699968" cy="906424"/>
            <a:chOff x="-282259" y="5856037"/>
            <a:chExt cx="1567299" cy="2029576"/>
          </a:xfrm>
        </p:grpSpPr>
        <p:sp>
          <p:nvSpPr>
            <p:cNvPr id="34" name="Diamond 33">
              <a:extLst>
                <a:ext uri="{FF2B5EF4-FFF2-40B4-BE49-F238E27FC236}">
                  <a16:creationId xmlns:a16="http://schemas.microsoft.com/office/drawing/2014/main" id="{069F4D7E-3229-4B42-B691-AAF461B3479C}"/>
                </a:ext>
              </a:extLst>
            </p:cNvPr>
            <p:cNvSpPr/>
            <p:nvPr/>
          </p:nvSpPr>
          <p:spPr bwMode="auto">
            <a:xfrm rot="16200000">
              <a:off x="-282259" y="5962314"/>
              <a:ext cx="1491749" cy="1491749"/>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5" name="Diamond 34">
              <a:extLst>
                <a:ext uri="{FF2B5EF4-FFF2-40B4-BE49-F238E27FC236}">
                  <a16:creationId xmlns:a16="http://schemas.microsoft.com/office/drawing/2014/main" id="{DFCAA180-E17F-41D0-8BAC-746C61EC7520}"/>
                </a:ext>
              </a:extLst>
            </p:cNvPr>
            <p:cNvSpPr/>
            <p:nvPr/>
          </p:nvSpPr>
          <p:spPr bwMode="auto">
            <a:xfrm rot="16200000">
              <a:off x="573648" y="5856036"/>
              <a:ext cx="711391" cy="711393"/>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6" name="Diamond 35">
              <a:extLst>
                <a:ext uri="{FF2B5EF4-FFF2-40B4-BE49-F238E27FC236}">
                  <a16:creationId xmlns:a16="http://schemas.microsoft.com/office/drawing/2014/main" id="{F7466F10-7C1B-442B-A36C-B989FDC6DDBD}"/>
                </a:ext>
              </a:extLst>
            </p:cNvPr>
            <p:cNvSpPr/>
            <p:nvPr/>
          </p:nvSpPr>
          <p:spPr bwMode="auto">
            <a:xfrm rot="16200000">
              <a:off x="74514" y="7174220"/>
              <a:ext cx="711392" cy="711393"/>
            </a:xfrm>
            <a:prstGeom prst="diamond">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grpSp>
    </p:spTree>
    <p:extLst>
      <p:ext uri="{BB962C8B-B14F-4D97-AF65-F5344CB8AC3E}">
        <p14:creationId xmlns:p14="http://schemas.microsoft.com/office/powerpoint/2010/main" val="2158751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6C80F7C9-A339-4362-B8FB-6BD0B8168342}"/>
              </a:ext>
            </a:extLst>
          </p:cNvPr>
          <p:cNvSpPr/>
          <p:nvPr/>
        </p:nvSpPr>
        <p:spPr bwMode="auto">
          <a:xfrm>
            <a:off x="7743825" y="1942216"/>
            <a:ext cx="1400175" cy="122204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2" name="Freeform: Shape 11">
            <a:extLst>
              <a:ext uri="{FF2B5EF4-FFF2-40B4-BE49-F238E27FC236}">
                <a16:creationId xmlns:a16="http://schemas.microsoft.com/office/drawing/2014/main" id="{A60AE69E-748E-420B-9532-A337E091A71F}"/>
              </a:ext>
            </a:extLst>
          </p:cNvPr>
          <p:cNvSpPr/>
          <p:nvPr/>
        </p:nvSpPr>
        <p:spPr bwMode="auto">
          <a:xfrm>
            <a:off x="50945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sp>
        <p:nvSpPr>
          <p:cNvPr id="13" name="Title 2">
            <a:extLst>
              <a:ext uri="{FF2B5EF4-FFF2-40B4-BE49-F238E27FC236}">
                <a16:creationId xmlns:a16="http://schemas.microsoft.com/office/drawing/2014/main" id="{B00F5D53-D7AB-444E-82C8-227402AD0A2F}"/>
              </a:ext>
            </a:extLst>
          </p:cNvPr>
          <p:cNvSpPr>
            <a:spLocks noGrp="1"/>
          </p:cNvSpPr>
          <p:nvPr>
            <p:ph type="title"/>
          </p:nvPr>
        </p:nvSpPr>
        <p:spPr>
          <a:xfrm>
            <a:off x="347712" y="356736"/>
            <a:ext cx="8479852" cy="307777"/>
          </a:xfrm>
        </p:spPr>
        <p:txBody>
          <a:bodyPr/>
          <a:lstStyle/>
          <a:p>
            <a:r>
              <a:rPr lang="en-US" sz="2400" dirty="0"/>
              <a:t>Monitoring Microsoft Dataverse</a:t>
            </a:r>
          </a:p>
        </p:txBody>
      </p:sp>
      <p:sp>
        <p:nvSpPr>
          <p:cNvPr id="14" name="Freeform: Shape 13">
            <a:extLst>
              <a:ext uri="{FF2B5EF4-FFF2-40B4-BE49-F238E27FC236}">
                <a16:creationId xmlns:a16="http://schemas.microsoft.com/office/drawing/2014/main" id="{B73116A3-0486-4B06-8CB2-533EAE752F56}"/>
              </a:ext>
            </a:extLst>
          </p:cNvPr>
          <p:cNvSpPr/>
          <p:nvPr/>
        </p:nvSpPr>
        <p:spPr bwMode="auto">
          <a:xfrm>
            <a:off x="5246914" y="1742191"/>
            <a:ext cx="3897086" cy="3401309"/>
          </a:xfrm>
          <a:custGeom>
            <a:avLst/>
            <a:gdLst>
              <a:gd name="connsiteX0" fmla="*/ 4769536 w 7195924"/>
              <a:gd name="connsiteY0" fmla="*/ 0 h 6280481"/>
              <a:gd name="connsiteX1" fmla="*/ 7195924 w 7195924"/>
              <a:gd name="connsiteY1" fmla="*/ 2426388 h 6280481"/>
              <a:gd name="connsiteX2" fmla="*/ 7195924 w 7195924"/>
              <a:gd name="connsiteY2" fmla="*/ 6280481 h 6280481"/>
              <a:gd name="connsiteX3" fmla="*/ 1510942 w 7195924"/>
              <a:gd name="connsiteY3" fmla="*/ 6280481 h 6280481"/>
              <a:gd name="connsiteX4" fmla="*/ 0 w 7195924"/>
              <a:gd name="connsiteY4" fmla="*/ 4769538 h 62804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5924" h="6280481">
                <a:moveTo>
                  <a:pt x="4769536" y="0"/>
                </a:moveTo>
                <a:lnTo>
                  <a:pt x="7195924" y="2426388"/>
                </a:lnTo>
                <a:lnTo>
                  <a:pt x="7195924" y="6280481"/>
                </a:lnTo>
                <a:lnTo>
                  <a:pt x="1510942" y="6280481"/>
                </a:lnTo>
                <a:lnTo>
                  <a:pt x="0" y="4769538"/>
                </a:lnTo>
                <a:close/>
              </a:path>
            </a:pathLst>
          </a:cu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cs typeface="Segoe UI" pitchFamily="34" charset="0"/>
            </a:endParaRPr>
          </a:p>
        </p:txBody>
      </p:sp>
      <p:grpSp>
        <p:nvGrpSpPr>
          <p:cNvPr id="15" name="Group 14">
            <a:extLst>
              <a:ext uri="{FF2B5EF4-FFF2-40B4-BE49-F238E27FC236}">
                <a16:creationId xmlns:a16="http://schemas.microsoft.com/office/drawing/2014/main" id="{1734944B-9251-42B2-A63E-5298C4B82519}"/>
              </a:ext>
            </a:extLst>
          </p:cNvPr>
          <p:cNvGrpSpPr/>
          <p:nvPr/>
        </p:nvGrpSpPr>
        <p:grpSpPr>
          <a:xfrm>
            <a:off x="349532" y="935832"/>
            <a:ext cx="5854836" cy="3636168"/>
            <a:chOff x="466042" y="1447801"/>
            <a:chExt cx="7386188" cy="4587220"/>
          </a:xfrm>
        </p:grpSpPr>
        <p:pic>
          <p:nvPicPr>
            <p:cNvPr id="16" name="Picture 15">
              <a:extLst>
                <a:ext uri="{FF2B5EF4-FFF2-40B4-BE49-F238E27FC236}">
                  <a16:creationId xmlns:a16="http://schemas.microsoft.com/office/drawing/2014/main" id="{685CE055-6160-47FE-8AA2-23AE05D04B5B}"/>
                </a:ext>
              </a:extLst>
            </p:cNvPr>
            <p:cNvPicPr>
              <a:picLocks noChangeAspect="1"/>
            </p:cNvPicPr>
            <p:nvPr/>
          </p:nvPicPr>
          <p:blipFill rotWithShape="1">
            <a:blip r:embed="rId3"/>
            <a:srcRect t="-1" b="-15771"/>
            <a:stretch/>
          </p:blipFill>
          <p:spPr>
            <a:xfrm>
              <a:off x="761793" y="1786948"/>
              <a:ext cx="6731198" cy="3941657"/>
            </a:xfrm>
            <a:prstGeom prst="rect">
              <a:avLst/>
            </a:prstGeom>
            <a:solidFill>
              <a:srgbClr val="FFFFFF"/>
            </a:solidFill>
          </p:spPr>
        </p:pic>
        <p:pic>
          <p:nvPicPr>
            <p:cNvPr id="17" name="Picture 16" descr="A close up of a screen&#10;&#10;Description automatically generated">
              <a:extLst>
                <a:ext uri="{FF2B5EF4-FFF2-40B4-BE49-F238E27FC236}">
                  <a16:creationId xmlns:a16="http://schemas.microsoft.com/office/drawing/2014/main" id="{430A1B16-F81F-448B-9B53-EC13234B4B3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466042" y="1447801"/>
              <a:ext cx="7386188" cy="4587220"/>
            </a:xfrm>
            <a:custGeom>
              <a:avLst/>
              <a:gdLst>
                <a:gd name="connsiteX0" fmla="*/ 315008 w 7386188"/>
                <a:gd name="connsiteY0" fmla="*/ 371474 h 4587220"/>
                <a:gd name="connsiteX1" fmla="*/ 315008 w 7386188"/>
                <a:gd name="connsiteY1" fmla="*/ 4219574 h 4587220"/>
                <a:gd name="connsiteX2" fmla="*/ 7020608 w 7386188"/>
                <a:gd name="connsiteY2" fmla="*/ 4219574 h 4587220"/>
                <a:gd name="connsiteX3" fmla="*/ 7020608 w 7386188"/>
                <a:gd name="connsiteY3" fmla="*/ 371474 h 4587220"/>
                <a:gd name="connsiteX4" fmla="*/ 0 w 7386188"/>
                <a:gd name="connsiteY4" fmla="*/ 0 h 4587220"/>
                <a:gd name="connsiteX5" fmla="*/ 7386188 w 7386188"/>
                <a:gd name="connsiteY5" fmla="*/ 0 h 4587220"/>
                <a:gd name="connsiteX6" fmla="*/ 7386188 w 7386188"/>
                <a:gd name="connsiteY6" fmla="*/ 4587220 h 4587220"/>
                <a:gd name="connsiteX7" fmla="*/ 0 w 7386188"/>
                <a:gd name="connsiteY7" fmla="*/ 4587220 h 458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86188" h="4587220">
                  <a:moveTo>
                    <a:pt x="315008" y="371474"/>
                  </a:moveTo>
                  <a:lnTo>
                    <a:pt x="315008" y="4219574"/>
                  </a:lnTo>
                  <a:lnTo>
                    <a:pt x="7020608" y="4219574"/>
                  </a:lnTo>
                  <a:lnTo>
                    <a:pt x="7020608" y="371474"/>
                  </a:lnTo>
                  <a:close/>
                  <a:moveTo>
                    <a:pt x="0" y="0"/>
                  </a:moveTo>
                  <a:lnTo>
                    <a:pt x="7386188" y="0"/>
                  </a:lnTo>
                  <a:lnTo>
                    <a:pt x="7386188" y="4587220"/>
                  </a:lnTo>
                  <a:lnTo>
                    <a:pt x="0" y="4587220"/>
                  </a:lnTo>
                  <a:close/>
                </a:path>
              </a:pathLst>
            </a:custGeom>
            <a:effectLst/>
          </p:spPr>
        </p:pic>
      </p:grpSp>
      <p:sp>
        <p:nvSpPr>
          <p:cNvPr id="18" name="TextBox 17">
            <a:extLst>
              <a:ext uri="{FF2B5EF4-FFF2-40B4-BE49-F238E27FC236}">
                <a16:creationId xmlns:a16="http://schemas.microsoft.com/office/drawing/2014/main" id="{C8F4F4D1-08A6-4B2B-B771-95AF2709BC68}"/>
              </a:ext>
            </a:extLst>
          </p:cNvPr>
          <p:cNvSpPr txBox="1"/>
          <p:nvPr/>
        </p:nvSpPr>
        <p:spPr>
          <a:xfrm>
            <a:off x="6734176" y="3122212"/>
            <a:ext cx="2060294" cy="1454244"/>
          </a:xfrm>
          <a:prstGeom prst="rect">
            <a:avLst/>
          </a:prstGeom>
          <a:noFill/>
        </p:spPr>
        <p:txBody>
          <a:bodyPr wrap="square" lIns="0" tIns="0" rIns="0" bIns="0">
            <a:spAutoFit/>
          </a:bodyPr>
          <a:lstStyle/>
          <a:p>
            <a:pPr>
              <a:buNone/>
            </a:pPr>
            <a:r>
              <a:rPr lang="en-US" sz="1350">
                <a:solidFill>
                  <a:schemeClr val="bg1"/>
                </a:solidFill>
              </a:rPr>
              <a:t>Click on Change Filters to select from a list of environments you have access to, as well as adjust the date range. The data will only be presented in the prior 28-day period</a:t>
            </a:r>
            <a:r>
              <a:rPr lang="en-US" sz="1350" b="1">
                <a:solidFill>
                  <a:schemeClr val="bg1"/>
                </a:solidFill>
              </a:rPr>
              <a:t>.</a:t>
            </a:r>
            <a:endParaRPr lang="en-US" sz="1350">
              <a:solidFill>
                <a:schemeClr val="bg1"/>
              </a:solidFill>
            </a:endParaRPr>
          </a:p>
        </p:txBody>
      </p:sp>
      <p:sp>
        <p:nvSpPr>
          <p:cNvPr id="19" name="Diamond 164">
            <a:extLst>
              <a:ext uri="{FF2B5EF4-FFF2-40B4-BE49-F238E27FC236}">
                <a16:creationId xmlns:a16="http://schemas.microsoft.com/office/drawing/2014/main" id="{EAF741C5-CB61-4481-B763-5C0B80B27C64}"/>
              </a:ext>
            </a:extLst>
          </p:cNvPr>
          <p:cNvSpPr/>
          <p:nvPr/>
        </p:nvSpPr>
        <p:spPr bwMode="auto">
          <a:xfrm rot="10800000" flipH="1" flipV="1">
            <a:off x="7745950" y="0"/>
            <a:ext cx="1398050" cy="903842"/>
          </a:xfrm>
          <a:custGeom>
            <a:avLst/>
            <a:gdLst>
              <a:gd name="connsiteX0" fmla="*/ 0 w 2034237"/>
              <a:gd name="connsiteY0" fmla="*/ 1017119 h 2034237"/>
              <a:gd name="connsiteX1" fmla="*/ 1017119 w 2034237"/>
              <a:gd name="connsiteY1" fmla="*/ 0 h 2034237"/>
              <a:gd name="connsiteX2" fmla="*/ 2034237 w 2034237"/>
              <a:gd name="connsiteY2" fmla="*/ 1017119 h 2034237"/>
              <a:gd name="connsiteX3" fmla="*/ 1017119 w 2034237"/>
              <a:gd name="connsiteY3" fmla="*/ 2034237 h 2034237"/>
              <a:gd name="connsiteX4" fmla="*/ 0 w 2034237"/>
              <a:gd name="connsiteY4"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017119 w 2034237"/>
              <a:gd name="connsiteY4" fmla="*/ 2034237 h 2034237"/>
              <a:gd name="connsiteX5" fmla="*/ 0 w 2034237"/>
              <a:gd name="connsiteY5" fmla="*/ 1017119 h 2034237"/>
              <a:gd name="connsiteX0" fmla="*/ 0 w 2034237"/>
              <a:gd name="connsiteY0" fmla="*/ 1017119 h 2034237"/>
              <a:gd name="connsiteX1" fmla="*/ 190841 w 2034237"/>
              <a:gd name="connsiteY1" fmla="*/ 829115 h 2034237"/>
              <a:gd name="connsiteX2" fmla="*/ 1017119 w 2034237"/>
              <a:gd name="connsiteY2" fmla="*/ 0 h 2034237"/>
              <a:gd name="connsiteX3" fmla="*/ 2034237 w 2034237"/>
              <a:gd name="connsiteY3" fmla="*/ 1017119 h 2034237"/>
              <a:gd name="connsiteX4" fmla="*/ 1864066 w 2034237"/>
              <a:gd name="connsiteY4" fmla="*/ 1187890 h 2034237"/>
              <a:gd name="connsiteX5" fmla="*/ 1017119 w 2034237"/>
              <a:gd name="connsiteY5" fmla="*/ 2034237 h 2034237"/>
              <a:gd name="connsiteX6" fmla="*/ 0 w 2034237"/>
              <a:gd name="connsiteY6" fmla="*/ 1017119 h 2034237"/>
              <a:gd name="connsiteX0" fmla="*/ 2034237 w 2125677"/>
              <a:gd name="connsiteY0" fmla="*/ 1017119 h 2034237"/>
              <a:gd name="connsiteX1" fmla="*/ 1864066 w 2125677"/>
              <a:gd name="connsiteY1" fmla="*/ 1187890 h 2034237"/>
              <a:gd name="connsiteX2" fmla="*/ 1017119 w 2125677"/>
              <a:gd name="connsiteY2" fmla="*/ 2034237 h 2034237"/>
              <a:gd name="connsiteX3" fmla="*/ 0 w 2125677"/>
              <a:gd name="connsiteY3" fmla="*/ 1017119 h 2034237"/>
              <a:gd name="connsiteX4" fmla="*/ 190841 w 2125677"/>
              <a:gd name="connsiteY4" fmla="*/ 829115 h 2034237"/>
              <a:gd name="connsiteX5" fmla="*/ 1017119 w 2125677"/>
              <a:gd name="connsiteY5" fmla="*/ 0 h 2034237"/>
              <a:gd name="connsiteX6" fmla="*/ 2125677 w 2125677"/>
              <a:gd name="connsiteY6" fmla="*/ 1108559 h 2034237"/>
              <a:gd name="connsiteX0" fmla="*/ 2034237 w 2034237"/>
              <a:gd name="connsiteY0" fmla="*/ 1017119 h 2034237"/>
              <a:gd name="connsiteX1" fmla="*/ 1864066 w 2034237"/>
              <a:gd name="connsiteY1" fmla="*/ 1187890 h 2034237"/>
              <a:gd name="connsiteX2" fmla="*/ 1017119 w 2034237"/>
              <a:gd name="connsiteY2" fmla="*/ 2034237 h 2034237"/>
              <a:gd name="connsiteX3" fmla="*/ 0 w 2034237"/>
              <a:gd name="connsiteY3" fmla="*/ 1017119 h 2034237"/>
              <a:gd name="connsiteX4" fmla="*/ 190841 w 2034237"/>
              <a:gd name="connsiteY4" fmla="*/ 829115 h 2034237"/>
              <a:gd name="connsiteX5" fmla="*/ 1017119 w 2034237"/>
              <a:gd name="connsiteY5" fmla="*/ 0 h 2034237"/>
              <a:gd name="connsiteX0" fmla="*/ 1864066 w 1864066"/>
              <a:gd name="connsiteY0" fmla="*/ 1187890 h 2034237"/>
              <a:gd name="connsiteX1" fmla="*/ 1017119 w 1864066"/>
              <a:gd name="connsiteY1" fmla="*/ 2034237 h 2034237"/>
              <a:gd name="connsiteX2" fmla="*/ 0 w 1864066"/>
              <a:gd name="connsiteY2" fmla="*/ 1017119 h 2034237"/>
              <a:gd name="connsiteX3" fmla="*/ 190841 w 1864066"/>
              <a:gd name="connsiteY3" fmla="*/ 829115 h 2034237"/>
              <a:gd name="connsiteX4" fmla="*/ 1017119 w 1864066"/>
              <a:gd name="connsiteY4" fmla="*/ 0 h 2034237"/>
              <a:gd name="connsiteX0" fmla="*/ 1864066 w 1864066"/>
              <a:gd name="connsiteY0" fmla="*/ 358775 h 1205122"/>
              <a:gd name="connsiteX1" fmla="*/ 1017119 w 1864066"/>
              <a:gd name="connsiteY1" fmla="*/ 1205122 h 1205122"/>
              <a:gd name="connsiteX2" fmla="*/ 0 w 1864066"/>
              <a:gd name="connsiteY2" fmla="*/ 188004 h 1205122"/>
              <a:gd name="connsiteX3" fmla="*/ 190841 w 1864066"/>
              <a:gd name="connsiteY3" fmla="*/ 0 h 1205122"/>
            </a:gdLst>
            <a:ahLst/>
            <a:cxnLst>
              <a:cxn ang="0">
                <a:pos x="connsiteX0" y="connsiteY0"/>
              </a:cxn>
              <a:cxn ang="0">
                <a:pos x="connsiteX1" y="connsiteY1"/>
              </a:cxn>
              <a:cxn ang="0">
                <a:pos x="connsiteX2" y="connsiteY2"/>
              </a:cxn>
              <a:cxn ang="0">
                <a:pos x="connsiteX3" y="connsiteY3"/>
              </a:cxn>
            </a:cxnLst>
            <a:rect l="l" t="t" r="r" b="b"/>
            <a:pathLst>
              <a:path w="1864066" h="1205122">
                <a:moveTo>
                  <a:pt x="1864066" y="358775"/>
                </a:moveTo>
                <a:lnTo>
                  <a:pt x="1017119" y="1205122"/>
                </a:lnTo>
                <a:lnTo>
                  <a:pt x="0" y="188004"/>
                </a:lnTo>
                <a:lnTo>
                  <a:pt x="190841" y="0"/>
                </a:lnTo>
              </a:path>
            </a:pathLst>
          </a:cu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2734336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Diamond 31">
            <a:extLst>
              <a:ext uri="{FF2B5EF4-FFF2-40B4-BE49-F238E27FC236}">
                <a16:creationId xmlns:a16="http://schemas.microsoft.com/office/drawing/2014/main" id="{764888EF-2CAC-4B1B-991D-080097B6254E}"/>
              </a:ext>
            </a:extLst>
          </p:cNvPr>
          <p:cNvSpPr/>
          <p:nvPr/>
        </p:nvSpPr>
        <p:spPr bwMode="auto">
          <a:xfrm rot="16200000">
            <a:off x="-415128" y="4646488"/>
            <a:ext cx="1147493" cy="1147493"/>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18" name="Title 2">
            <a:extLst>
              <a:ext uri="{FF2B5EF4-FFF2-40B4-BE49-F238E27FC236}">
                <a16:creationId xmlns:a16="http://schemas.microsoft.com/office/drawing/2014/main" id="{177F7CEE-A0E5-43CC-97D8-0743737D5311}"/>
              </a:ext>
            </a:extLst>
          </p:cNvPr>
          <p:cNvSpPr>
            <a:spLocks noGrp="1"/>
          </p:cNvSpPr>
          <p:nvPr>
            <p:ph type="title"/>
          </p:nvPr>
        </p:nvSpPr>
        <p:spPr>
          <a:xfrm>
            <a:off x="347712" y="356736"/>
            <a:ext cx="8479852" cy="615553"/>
          </a:xfrm>
        </p:spPr>
        <p:txBody>
          <a:bodyPr/>
          <a:lstStyle/>
          <a:p>
            <a:r>
              <a:rPr lang="en-US" u="sng"/>
              <a:t>Power Automate </a:t>
            </a:r>
            <a:r>
              <a:rPr lang="en-US"/>
              <a:t>admin analytics provides environment</a:t>
            </a:r>
            <a:br>
              <a:rPr lang="en-US"/>
            </a:br>
            <a:r>
              <a:rPr lang="en-US"/>
              <a:t>level views </a:t>
            </a:r>
          </a:p>
        </p:txBody>
      </p:sp>
      <p:sp>
        <p:nvSpPr>
          <p:cNvPr id="20" name="Content Placeholder 1">
            <a:extLst>
              <a:ext uri="{FF2B5EF4-FFF2-40B4-BE49-F238E27FC236}">
                <a16:creationId xmlns:a16="http://schemas.microsoft.com/office/drawing/2014/main" id="{F70F4665-8154-4232-86AB-529B258F9969}"/>
              </a:ext>
            </a:extLst>
          </p:cNvPr>
          <p:cNvSpPr txBox="1">
            <a:spLocks/>
          </p:cNvSpPr>
          <p:nvPr/>
        </p:nvSpPr>
        <p:spPr>
          <a:xfrm>
            <a:off x="342900" y="4780343"/>
            <a:ext cx="8162477" cy="12695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2000" kern="1200" spc="-93"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
                <a:schemeClr val="tx1"/>
              </a:buClr>
              <a:buSzPct val="90000"/>
              <a:buFont typeface="Wingdings" panose="05000000000000000000" pitchFamily="2" charset="2"/>
              <a:buChar char=""/>
              <a:tabLst/>
              <a:defRPr sz="1600" kern="1200" spc="-93"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93" baseline="0">
                <a:solidFill>
                  <a:schemeClr val="tx2"/>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93"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825"/>
              <a:t>Note – UI flow analytics is available in the COE toolkit</a:t>
            </a:r>
            <a:endParaRPr lang="en-US" sz="788" b="1"/>
          </a:p>
        </p:txBody>
      </p:sp>
      <p:sp>
        <p:nvSpPr>
          <p:cNvPr id="22" name="Rectangle 21">
            <a:extLst>
              <a:ext uri="{FF2B5EF4-FFF2-40B4-BE49-F238E27FC236}">
                <a16:creationId xmlns:a16="http://schemas.microsoft.com/office/drawing/2014/main" id="{90B5F3CA-3180-4A7F-AA07-E289EB4926EF}"/>
              </a:ext>
            </a:extLst>
          </p:cNvPr>
          <p:cNvSpPr/>
          <p:nvPr/>
        </p:nvSpPr>
        <p:spPr>
          <a:xfrm>
            <a:off x="0" y="1108692"/>
            <a:ext cx="9144000" cy="344024"/>
          </a:xfrm>
          <a:prstGeom prst="rect">
            <a:avLst/>
          </a:prstGeom>
          <a:solidFill>
            <a:schemeClr val="tx1"/>
          </a:solidFill>
          <a:ln w="9525" cap="flat" cmpd="sng" algn="ctr">
            <a:noFill/>
            <a:prstDash val="dash"/>
          </a:ln>
          <a:effectLst/>
        </p:spPr>
        <p:txBody>
          <a:bodyPr wrap="square" lIns="342900" tIns="34290" rIns="342900" bIns="34290" rtlCol="0" anchor="ctr" anchorCtr="0">
            <a:noAutofit/>
          </a:bodyPr>
          <a:lstStyle/>
          <a:p>
            <a:r>
              <a:rPr lang="en-US" sz="1500">
                <a:solidFill>
                  <a:schemeClr val="bg1"/>
                </a:solidFill>
                <a:cs typeface="Segoe UI Semilight"/>
              </a:rPr>
              <a:t>Administrators can view data at the environment level </a:t>
            </a:r>
          </a:p>
        </p:txBody>
      </p:sp>
      <p:sp>
        <p:nvSpPr>
          <p:cNvPr id="23" name="Rectangle 22">
            <a:extLst>
              <a:ext uri="{FF2B5EF4-FFF2-40B4-BE49-F238E27FC236}">
                <a16:creationId xmlns:a16="http://schemas.microsoft.com/office/drawing/2014/main" id="{A8A858E7-D909-41D7-9314-F99BC716EB6F}"/>
              </a:ext>
            </a:extLst>
          </p:cNvPr>
          <p:cNvSpPr/>
          <p:nvPr/>
        </p:nvSpPr>
        <p:spPr bwMode="auto">
          <a:xfrm>
            <a:off x="342900" y="1905270"/>
            <a:ext cx="2394715" cy="273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25016" indent="-125016" fontAlgn="base">
              <a:spcBef>
                <a:spcPts val="375"/>
              </a:spcBef>
              <a:spcAft>
                <a:spcPts val="375"/>
              </a:spcAft>
              <a:buFont typeface="Arial" panose="020B0604020202020204" pitchFamily="34" charset="0"/>
              <a:buChar char="•"/>
            </a:pPr>
            <a:r>
              <a:rPr lang="en-US" sz="1200">
                <a:solidFill>
                  <a:schemeClr val="tx1"/>
                </a:solidFill>
              </a:rPr>
              <a:t>Type of flows created</a:t>
            </a:r>
          </a:p>
          <a:p>
            <a:pPr marL="125016" indent="-125016" fontAlgn="base">
              <a:spcBef>
                <a:spcPts val="375"/>
              </a:spcBef>
              <a:spcAft>
                <a:spcPts val="375"/>
              </a:spcAft>
              <a:buFont typeface="Arial" panose="020B0604020202020204" pitchFamily="34" charset="0"/>
              <a:buChar char="•"/>
            </a:pPr>
            <a:r>
              <a:rPr lang="en-US" sz="1200">
                <a:solidFill>
                  <a:schemeClr val="tx1"/>
                </a:solidFill>
              </a:rPr>
              <a:t>Flow creation trends</a:t>
            </a:r>
          </a:p>
          <a:p>
            <a:pPr marL="125016" indent="-125016" fontAlgn="base">
              <a:spcBef>
                <a:spcPts val="375"/>
              </a:spcBef>
              <a:spcAft>
                <a:spcPts val="375"/>
              </a:spcAft>
              <a:buFont typeface="Arial" panose="020B0604020202020204" pitchFamily="34" charset="0"/>
              <a:buChar char="•"/>
            </a:pPr>
            <a:r>
              <a:rPr lang="en-US" sz="1200">
                <a:solidFill>
                  <a:schemeClr val="tx1"/>
                </a:solidFill>
              </a:rPr>
              <a:t>Created flow list of view</a:t>
            </a:r>
          </a:p>
          <a:p>
            <a:pPr marL="125016" indent="-125016" fontAlgn="base">
              <a:spcBef>
                <a:spcPts val="375"/>
              </a:spcBef>
              <a:spcAft>
                <a:spcPts val="375"/>
              </a:spcAft>
              <a:buFont typeface="Arial" panose="020B0604020202020204" pitchFamily="34" charset="0"/>
              <a:buChar char="•"/>
            </a:pPr>
            <a:r>
              <a:rPr lang="en-US" sz="1200">
                <a:solidFill>
                  <a:schemeClr val="tx1"/>
                </a:solidFill>
              </a:rPr>
              <a:t>Run metrics – Active runs, success and failure</a:t>
            </a:r>
          </a:p>
          <a:p>
            <a:pPr marL="125016" indent="-125016" fontAlgn="base">
              <a:spcBef>
                <a:spcPts val="375"/>
              </a:spcBef>
              <a:spcAft>
                <a:spcPts val="375"/>
              </a:spcAft>
              <a:buFont typeface="Arial" panose="020B0604020202020204" pitchFamily="34" charset="0"/>
              <a:buChar char="•"/>
            </a:pPr>
            <a:r>
              <a:rPr lang="en-US" sz="1200">
                <a:solidFill>
                  <a:schemeClr val="tx1"/>
                </a:solidFill>
              </a:rPr>
              <a:t>Flow in use and trend</a:t>
            </a:r>
          </a:p>
          <a:p>
            <a:pPr marL="125016" indent="-125016" fontAlgn="base">
              <a:spcBef>
                <a:spcPts val="375"/>
              </a:spcBef>
              <a:spcAft>
                <a:spcPts val="375"/>
              </a:spcAft>
              <a:buFont typeface="Arial" panose="020B0604020202020204" pitchFamily="34" charset="0"/>
              <a:buChar char="•"/>
            </a:pPr>
            <a:r>
              <a:rPr lang="en-US" sz="1200">
                <a:solidFill>
                  <a:schemeClr val="tx1"/>
                </a:solidFill>
              </a:rPr>
              <a:t>Shared flows and types, flow names, number of shares</a:t>
            </a:r>
          </a:p>
          <a:p>
            <a:pPr marL="125016" indent="-125016" fontAlgn="base">
              <a:spcBef>
                <a:spcPts val="375"/>
              </a:spcBef>
              <a:spcAft>
                <a:spcPts val="375"/>
              </a:spcAft>
              <a:buFont typeface="Arial" panose="020B0604020202020204" pitchFamily="34" charset="0"/>
              <a:buChar char="•"/>
            </a:pPr>
            <a:r>
              <a:rPr lang="en-US" sz="1200">
                <a:solidFill>
                  <a:schemeClr val="tx1"/>
                </a:solidFill>
              </a:rPr>
              <a:t>Connectors by runs, number of connections, flows involved and drill down on flows</a:t>
            </a:r>
          </a:p>
        </p:txBody>
      </p:sp>
      <p:sp>
        <p:nvSpPr>
          <p:cNvPr id="24" name="Rectangle 23">
            <a:extLst>
              <a:ext uri="{FF2B5EF4-FFF2-40B4-BE49-F238E27FC236}">
                <a16:creationId xmlns:a16="http://schemas.microsoft.com/office/drawing/2014/main" id="{342A839E-859B-489E-B8F2-3F733062CAC6}"/>
              </a:ext>
            </a:extLst>
          </p:cNvPr>
          <p:cNvSpPr/>
          <p:nvPr/>
        </p:nvSpPr>
        <p:spPr bwMode="auto">
          <a:xfrm>
            <a:off x="2891661" y="1905270"/>
            <a:ext cx="2394715" cy="2730001"/>
          </a:xfrm>
          <a:custGeom>
            <a:avLst/>
            <a:gdLst>
              <a:gd name="connsiteX0" fmla="*/ 0 w 3192953"/>
              <a:gd name="connsiteY0" fmla="*/ 0 h 3640001"/>
              <a:gd name="connsiteX1" fmla="*/ 3192953 w 3192953"/>
              <a:gd name="connsiteY1" fmla="*/ 0 h 3640001"/>
              <a:gd name="connsiteX2" fmla="*/ 3192953 w 3192953"/>
              <a:gd name="connsiteY2" fmla="*/ 3640001 h 3640001"/>
              <a:gd name="connsiteX3" fmla="*/ 0 w 3192953"/>
              <a:gd name="connsiteY3" fmla="*/ 3640001 h 3640001"/>
              <a:gd name="connsiteX4" fmla="*/ 0 w 3192953"/>
              <a:gd name="connsiteY4" fmla="*/ 0 h 3640001"/>
              <a:gd name="connsiteX0" fmla="*/ 3192953 w 3284393"/>
              <a:gd name="connsiteY0" fmla="*/ 0 h 3640001"/>
              <a:gd name="connsiteX1" fmla="*/ 3192953 w 3284393"/>
              <a:gd name="connsiteY1" fmla="*/ 3640001 h 3640001"/>
              <a:gd name="connsiteX2" fmla="*/ 0 w 3284393"/>
              <a:gd name="connsiteY2" fmla="*/ 3640001 h 3640001"/>
              <a:gd name="connsiteX3" fmla="*/ 0 w 3284393"/>
              <a:gd name="connsiteY3" fmla="*/ 0 h 3640001"/>
              <a:gd name="connsiteX4" fmla="*/ 3284393 w 3284393"/>
              <a:gd name="connsiteY4" fmla="*/ 91440 h 3640001"/>
              <a:gd name="connsiteX0" fmla="*/ 3192953 w 3192953"/>
              <a:gd name="connsiteY0" fmla="*/ 0 h 3640001"/>
              <a:gd name="connsiteX1" fmla="*/ 3192953 w 3192953"/>
              <a:gd name="connsiteY1" fmla="*/ 3640001 h 3640001"/>
              <a:gd name="connsiteX2" fmla="*/ 0 w 3192953"/>
              <a:gd name="connsiteY2" fmla="*/ 3640001 h 3640001"/>
              <a:gd name="connsiteX3" fmla="*/ 0 w 3192953"/>
              <a:gd name="connsiteY3" fmla="*/ 0 h 3640001"/>
              <a:gd name="connsiteX0" fmla="*/ 3192953 w 3192953"/>
              <a:gd name="connsiteY0" fmla="*/ 3640001 h 3640001"/>
              <a:gd name="connsiteX1" fmla="*/ 0 w 3192953"/>
              <a:gd name="connsiteY1" fmla="*/ 3640001 h 3640001"/>
              <a:gd name="connsiteX2" fmla="*/ 0 w 3192953"/>
              <a:gd name="connsiteY2" fmla="*/ 0 h 3640001"/>
            </a:gdLst>
            <a:ahLst/>
            <a:cxnLst>
              <a:cxn ang="0">
                <a:pos x="connsiteX0" y="connsiteY0"/>
              </a:cxn>
              <a:cxn ang="0">
                <a:pos x="connsiteX1" y="connsiteY1"/>
              </a:cxn>
              <a:cxn ang="0">
                <a:pos x="connsiteX2" y="connsiteY2"/>
              </a:cxn>
            </a:cxnLst>
            <a:rect l="l" t="t" r="r" b="b"/>
            <a:pathLst>
              <a:path w="3192953" h="3640001">
                <a:moveTo>
                  <a:pt x="3192953" y="3640001"/>
                </a:moveTo>
                <a:lnTo>
                  <a:pt x="0" y="3640001"/>
                </a:lnTo>
                <a:lnTo>
                  <a:pt x="0" y="0"/>
                </a:lnTo>
              </a:path>
            </a:pathLst>
          </a:custGeom>
          <a:noFill/>
          <a:ln w="6350">
            <a:solidFill>
              <a:schemeClr val="bg1">
                <a:lumMod val="85000"/>
              </a:schemeClr>
            </a:solidFill>
            <a:headEnd type="diamond"/>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marL="125016" indent="-125016" fontAlgn="base">
              <a:spcBef>
                <a:spcPts val="375"/>
              </a:spcBef>
              <a:spcAft>
                <a:spcPts val="375"/>
              </a:spcAft>
              <a:buFont typeface="Arial" panose="020B0604020202020204" pitchFamily="34" charset="0"/>
              <a:buChar char="•"/>
            </a:pPr>
            <a:r>
              <a:rPr lang="en-US" sz="1200">
                <a:solidFill>
                  <a:schemeClr val="tx1"/>
                </a:solidFill>
              </a:rPr>
              <a:t>Total number of errors based off error types</a:t>
            </a:r>
          </a:p>
          <a:p>
            <a:pPr marL="125016" indent="-125016" fontAlgn="base">
              <a:spcBef>
                <a:spcPts val="375"/>
              </a:spcBef>
              <a:spcAft>
                <a:spcPts val="375"/>
              </a:spcAft>
              <a:buFont typeface="Arial" panose="020B0604020202020204" pitchFamily="34" charset="0"/>
              <a:buChar char="•"/>
            </a:pPr>
            <a:r>
              <a:rPr lang="en-US" sz="1200">
                <a:solidFill>
                  <a:schemeClr val="tx1"/>
                </a:solidFill>
              </a:rPr>
              <a:t>Errors across flows with list of errors by flow name</a:t>
            </a:r>
          </a:p>
        </p:txBody>
      </p:sp>
      <p:sp>
        <p:nvSpPr>
          <p:cNvPr id="25" name="Rectangle 24">
            <a:extLst>
              <a:ext uri="{FF2B5EF4-FFF2-40B4-BE49-F238E27FC236}">
                <a16:creationId xmlns:a16="http://schemas.microsoft.com/office/drawing/2014/main" id="{B4AE73AB-94A5-4F44-B6DF-C846CA30BE90}"/>
              </a:ext>
            </a:extLst>
          </p:cNvPr>
          <p:cNvSpPr/>
          <p:nvPr/>
        </p:nvSpPr>
        <p:spPr bwMode="auto">
          <a:xfrm>
            <a:off x="5440420" y="1905270"/>
            <a:ext cx="3360680" cy="2730001"/>
          </a:xfrm>
          <a:custGeom>
            <a:avLst/>
            <a:gdLst>
              <a:gd name="connsiteX0" fmla="*/ 0 w 4480906"/>
              <a:gd name="connsiteY0" fmla="*/ 0 h 3640001"/>
              <a:gd name="connsiteX1" fmla="*/ 4480906 w 4480906"/>
              <a:gd name="connsiteY1" fmla="*/ 0 h 3640001"/>
              <a:gd name="connsiteX2" fmla="*/ 4480906 w 4480906"/>
              <a:gd name="connsiteY2" fmla="*/ 3640001 h 3640001"/>
              <a:gd name="connsiteX3" fmla="*/ 0 w 4480906"/>
              <a:gd name="connsiteY3" fmla="*/ 3640001 h 3640001"/>
              <a:gd name="connsiteX4" fmla="*/ 0 w 4480906"/>
              <a:gd name="connsiteY4" fmla="*/ 0 h 3640001"/>
              <a:gd name="connsiteX0" fmla="*/ 4480906 w 4572346"/>
              <a:gd name="connsiteY0" fmla="*/ 0 h 3640001"/>
              <a:gd name="connsiteX1" fmla="*/ 4480906 w 4572346"/>
              <a:gd name="connsiteY1" fmla="*/ 3640001 h 3640001"/>
              <a:gd name="connsiteX2" fmla="*/ 0 w 4572346"/>
              <a:gd name="connsiteY2" fmla="*/ 3640001 h 3640001"/>
              <a:gd name="connsiteX3" fmla="*/ 0 w 4572346"/>
              <a:gd name="connsiteY3" fmla="*/ 0 h 3640001"/>
              <a:gd name="connsiteX4" fmla="*/ 4572346 w 4572346"/>
              <a:gd name="connsiteY4" fmla="*/ 91440 h 3640001"/>
              <a:gd name="connsiteX0" fmla="*/ 4480906 w 4480906"/>
              <a:gd name="connsiteY0" fmla="*/ 0 h 3640001"/>
              <a:gd name="connsiteX1" fmla="*/ 4480906 w 4480906"/>
              <a:gd name="connsiteY1" fmla="*/ 3640001 h 3640001"/>
              <a:gd name="connsiteX2" fmla="*/ 0 w 4480906"/>
              <a:gd name="connsiteY2" fmla="*/ 3640001 h 3640001"/>
              <a:gd name="connsiteX3" fmla="*/ 0 w 4480906"/>
              <a:gd name="connsiteY3" fmla="*/ 0 h 3640001"/>
              <a:gd name="connsiteX0" fmla="*/ 4480906 w 4480906"/>
              <a:gd name="connsiteY0" fmla="*/ 3640001 h 3640001"/>
              <a:gd name="connsiteX1" fmla="*/ 0 w 4480906"/>
              <a:gd name="connsiteY1" fmla="*/ 3640001 h 3640001"/>
              <a:gd name="connsiteX2" fmla="*/ 0 w 4480906"/>
              <a:gd name="connsiteY2" fmla="*/ 0 h 3640001"/>
            </a:gdLst>
            <a:ahLst/>
            <a:cxnLst>
              <a:cxn ang="0">
                <a:pos x="connsiteX0" y="connsiteY0"/>
              </a:cxn>
              <a:cxn ang="0">
                <a:pos x="connsiteX1" y="connsiteY1"/>
              </a:cxn>
              <a:cxn ang="0">
                <a:pos x="connsiteX2" y="connsiteY2"/>
              </a:cxn>
            </a:cxnLst>
            <a:rect l="l" t="t" r="r" b="b"/>
            <a:pathLst>
              <a:path w="4480906" h="3640001">
                <a:moveTo>
                  <a:pt x="4480906" y="3640001"/>
                </a:moveTo>
                <a:lnTo>
                  <a:pt x="0" y="3640001"/>
                </a:lnTo>
                <a:lnTo>
                  <a:pt x="0" y="0"/>
                </a:lnTo>
              </a:path>
            </a:pathLst>
          </a:custGeom>
          <a:noFill/>
          <a:ln w="6350">
            <a:solidFill>
              <a:schemeClr val="bg1">
                <a:lumMod val="85000"/>
              </a:schemeClr>
            </a:solidFill>
            <a:headEnd type="diamond"/>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8580" tIns="68580" rIns="68580" bIns="34290" numCol="1" spcCol="0" rtlCol="0" fromWordArt="0" anchor="t" anchorCtr="0" forceAA="0" compatLnSpc="1">
            <a:prstTxWarp prst="textNoShape">
              <a:avLst/>
            </a:prstTxWarp>
            <a:noAutofit/>
          </a:bodyPr>
          <a:lstStyle/>
          <a:p>
            <a:pPr defTabSz="699354" fontAlgn="base">
              <a:spcBef>
                <a:spcPts val="375"/>
              </a:spcBef>
              <a:spcAft>
                <a:spcPts val="375"/>
              </a:spcAft>
            </a:pPr>
            <a:r>
              <a:rPr lang="en-US" sz="1200" dirty="0">
                <a:ln w="0"/>
                <a:solidFill>
                  <a:schemeClr val="tx1"/>
                </a:solidFill>
                <a:ea typeface="Segoe UI" pitchFamily="34" charset="0"/>
                <a:cs typeface="Segoe UI" pitchFamily="34" charset="0"/>
              </a:rPr>
              <a:t>As an administrator:</a:t>
            </a:r>
          </a:p>
          <a:p>
            <a:pPr marL="125016" indent="-125016" fontAlgn="base">
              <a:spcBef>
                <a:spcPts val="375"/>
              </a:spcBef>
              <a:spcAft>
                <a:spcPts val="375"/>
              </a:spcAft>
              <a:buFont typeface="Arial" panose="020B0604020202020204" pitchFamily="34" charset="0"/>
              <a:buChar char="•"/>
            </a:pPr>
            <a:r>
              <a:rPr lang="en-US" sz="1200" dirty="0">
                <a:ln w="0"/>
                <a:solidFill>
                  <a:schemeClr val="tx1"/>
                </a:solidFill>
                <a:cs typeface="Segoe UI" pitchFamily="34" charset="0"/>
              </a:rPr>
              <a:t>Monitor usage and look for insights related to types of flows that ae in use</a:t>
            </a:r>
          </a:p>
          <a:p>
            <a:pPr marL="125016" indent="-125016" fontAlgn="base">
              <a:spcBef>
                <a:spcPts val="375"/>
              </a:spcBef>
              <a:spcAft>
                <a:spcPts val="375"/>
              </a:spcAft>
              <a:buFont typeface="Arial" panose="020B0604020202020204" pitchFamily="34" charset="0"/>
              <a:buChar char="•"/>
            </a:pPr>
            <a:r>
              <a:rPr lang="en-US" sz="1200" dirty="0">
                <a:ln w="0"/>
                <a:solidFill>
                  <a:schemeClr val="tx1"/>
                </a:solidFill>
                <a:cs typeface="Segoe UI" pitchFamily="34" charset="0"/>
              </a:rPr>
              <a:t>Identify common errors by looking for errors by error type</a:t>
            </a:r>
          </a:p>
          <a:p>
            <a:pPr marL="125016" indent="-125016" fontAlgn="base">
              <a:spcBef>
                <a:spcPts val="375"/>
              </a:spcBef>
              <a:spcAft>
                <a:spcPts val="375"/>
              </a:spcAft>
              <a:buFont typeface="Arial" panose="020B0604020202020204" pitchFamily="34" charset="0"/>
              <a:buChar char="•"/>
            </a:pPr>
            <a:r>
              <a:rPr lang="en-US" sz="1200" dirty="0">
                <a:ln w="0"/>
                <a:solidFill>
                  <a:schemeClr val="tx1"/>
                </a:solidFill>
                <a:cs typeface="Segoe UI" pitchFamily="34" charset="0"/>
              </a:rPr>
              <a:t>Get insights into connector usage per flow along with flow creator email. Adjust data loss prevention policies to ensure no unnecessary flows are created in the environments and ensure overall security of platform</a:t>
            </a:r>
          </a:p>
        </p:txBody>
      </p:sp>
      <p:sp>
        <p:nvSpPr>
          <p:cNvPr id="26" name="TextBox 25">
            <a:extLst>
              <a:ext uri="{FF2B5EF4-FFF2-40B4-BE49-F238E27FC236}">
                <a16:creationId xmlns:a16="http://schemas.microsoft.com/office/drawing/2014/main" id="{74F5FB62-ED27-4BF3-AF29-18CF786030DF}"/>
              </a:ext>
            </a:extLst>
          </p:cNvPr>
          <p:cNvSpPr txBox="1"/>
          <p:nvPr/>
        </p:nvSpPr>
        <p:spPr>
          <a:xfrm>
            <a:off x="34290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p>
            <a:pPr defTabSz="685800">
              <a:defRPr/>
            </a:pPr>
            <a:r>
              <a:rPr lang="en-US" sz="1350">
                <a:solidFill>
                  <a:schemeClr val="bg1"/>
                </a:solidFill>
                <a:latin typeface="Segoe Pro Semibold"/>
              </a:rPr>
              <a:t> </a:t>
            </a:r>
          </a:p>
        </p:txBody>
      </p:sp>
      <p:sp>
        <p:nvSpPr>
          <p:cNvPr id="27" name="TextBox 26">
            <a:extLst>
              <a:ext uri="{FF2B5EF4-FFF2-40B4-BE49-F238E27FC236}">
                <a16:creationId xmlns:a16="http://schemas.microsoft.com/office/drawing/2014/main" id="{C00701C6-DDBB-4C9B-A52C-BAB20DF97851}"/>
              </a:ext>
            </a:extLst>
          </p:cNvPr>
          <p:cNvSpPr txBox="1"/>
          <p:nvPr/>
        </p:nvSpPr>
        <p:spPr>
          <a:xfrm>
            <a:off x="289166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endParaRPr lang="en-US" sz="1350"/>
          </a:p>
        </p:txBody>
      </p:sp>
      <p:sp>
        <p:nvSpPr>
          <p:cNvPr id="28" name="TextBox 27">
            <a:extLst>
              <a:ext uri="{FF2B5EF4-FFF2-40B4-BE49-F238E27FC236}">
                <a16:creationId xmlns:a16="http://schemas.microsoft.com/office/drawing/2014/main" id="{E4EBDD82-AF4B-4646-813F-6471BF4D83CF}"/>
              </a:ext>
            </a:extLst>
          </p:cNvPr>
          <p:cNvSpPr txBox="1"/>
          <p:nvPr/>
        </p:nvSpPr>
        <p:spPr>
          <a:xfrm>
            <a:off x="5440420" y="1561246"/>
            <a:ext cx="986597" cy="344024"/>
          </a:xfrm>
          <a:custGeom>
            <a:avLst/>
            <a:gdLst>
              <a:gd name="connsiteX0" fmla="*/ 0 w 914400"/>
              <a:gd name="connsiteY0" fmla="*/ 0 h 369332"/>
              <a:gd name="connsiteX1" fmla="*/ 546442 w 914400"/>
              <a:gd name="connsiteY1" fmla="*/ 0 h 369332"/>
              <a:gd name="connsiteX2" fmla="*/ 914400 w 914400"/>
              <a:gd name="connsiteY2" fmla="*/ 365765 h 369332"/>
              <a:gd name="connsiteX3" fmla="*/ 914400 w 914400"/>
              <a:gd name="connsiteY3" fmla="*/ 369332 h 369332"/>
              <a:gd name="connsiteX4" fmla="*/ 0 w 914400"/>
              <a:gd name="connsiteY4" fmla="*/ 369332 h 369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369332">
                <a:moveTo>
                  <a:pt x="0" y="0"/>
                </a:moveTo>
                <a:lnTo>
                  <a:pt x="546442" y="0"/>
                </a:lnTo>
                <a:lnTo>
                  <a:pt x="914400" y="365765"/>
                </a:lnTo>
                <a:lnTo>
                  <a:pt x="914400" y="369332"/>
                </a:lnTo>
                <a:lnTo>
                  <a:pt x="0" y="369332"/>
                </a:lnTo>
                <a:close/>
              </a:path>
            </a:pathLst>
          </a:custGeom>
          <a:solidFill>
            <a:schemeClr val="tx1">
              <a:alpha val="5000"/>
            </a:schemeClr>
          </a:solidFill>
          <a:ln w="6350">
            <a:solidFill>
              <a:schemeClr val="tx1">
                <a:alpha val="5000"/>
              </a:schemeClr>
            </a:solidFill>
          </a:ln>
        </p:spPr>
        <p:txBody>
          <a:bodyPr wrap="square" rtlCol="0">
            <a:noAutofit/>
          </a:bodyPr>
          <a:lstStyle>
            <a:defPPr>
              <a:defRPr lang="en-US"/>
            </a:defPPr>
            <a:lvl1pPr defTabSz="914400">
              <a:defRPr sz="1800">
                <a:solidFill>
                  <a:schemeClr val="bg1"/>
                </a:solidFill>
                <a:latin typeface="Segoe Pro Semibold"/>
              </a:defRPr>
            </a:lvl1pPr>
          </a:lstStyle>
          <a:p>
            <a:endParaRPr lang="en-US" sz="1350"/>
          </a:p>
        </p:txBody>
      </p:sp>
      <p:sp>
        <p:nvSpPr>
          <p:cNvPr id="29" name="Hospital_E91D" title="Icon of a first-aid box">
            <a:extLst>
              <a:ext uri="{FF2B5EF4-FFF2-40B4-BE49-F238E27FC236}">
                <a16:creationId xmlns:a16="http://schemas.microsoft.com/office/drawing/2014/main" id="{46F590C6-7FCD-425C-98BC-17184FBE2A22}"/>
              </a:ext>
            </a:extLst>
          </p:cNvPr>
          <p:cNvSpPr>
            <a:spLocks noChangeAspect="1" noEditPoints="1"/>
          </p:cNvSpPr>
          <p:nvPr/>
        </p:nvSpPr>
        <p:spPr bwMode="auto">
          <a:xfrm>
            <a:off x="3180939" y="1628057"/>
            <a:ext cx="242703" cy="210401"/>
          </a:xfrm>
          <a:custGeom>
            <a:avLst/>
            <a:gdLst>
              <a:gd name="T0" fmla="*/ 3500 w 3750"/>
              <a:gd name="T1" fmla="*/ 3250 h 3250"/>
              <a:gd name="T2" fmla="*/ 250 w 3750"/>
              <a:gd name="T3" fmla="*/ 3250 h 3250"/>
              <a:gd name="T4" fmla="*/ 0 w 3750"/>
              <a:gd name="T5" fmla="*/ 3000 h 3250"/>
              <a:gd name="T6" fmla="*/ 0 w 3750"/>
              <a:gd name="T7" fmla="*/ 750 h 3250"/>
              <a:gd name="T8" fmla="*/ 250 w 3750"/>
              <a:gd name="T9" fmla="*/ 500 h 3250"/>
              <a:gd name="T10" fmla="*/ 3500 w 3750"/>
              <a:gd name="T11" fmla="*/ 500 h 3250"/>
              <a:gd name="T12" fmla="*/ 3750 w 3750"/>
              <a:gd name="T13" fmla="*/ 750 h 3250"/>
              <a:gd name="T14" fmla="*/ 3750 w 3750"/>
              <a:gd name="T15" fmla="*/ 3000 h 3250"/>
              <a:gd name="T16" fmla="*/ 3500 w 3750"/>
              <a:gd name="T17" fmla="*/ 3250 h 3250"/>
              <a:gd name="T18" fmla="*/ 2250 w 3750"/>
              <a:gd name="T19" fmla="*/ 2750 h 3250"/>
              <a:gd name="T20" fmla="*/ 2250 w 3750"/>
              <a:gd name="T21" fmla="*/ 2250 h 3250"/>
              <a:gd name="T22" fmla="*/ 2750 w 3750"/>
              <a:gd name="T23" fmla="*/ 2250 h 3250"/>
              <a:gd name="T24" fmla="*/ 2750 w 3750"/>
              <a:gd name="T25" fmla="*/ 1500 h 3250"/>
              <a:gd name="T26" fmla="*/ 2250 w 3750"/>
              <a:gd name="T27" fmla="*/ 1500 h 3250"/>
              <a:gd name="T28" fmla="*/ 2250 w 3750"/>
              <a:gd name="T29" fmla="*/ 1000 h 3250"/>
              <a:gd name="T30" fmla="*/ 1500 w 3750"/>
              <a:gd name="T31" fmla="*/ 1000 h 3250"/>
              <a:gd name="T32" fmla="*/ 1500 w 3750"/>
              <a:gd name="T33" fmla="*/ 1500 h 3250"/>
              <a:gd name="T34" fmla="*/ 1000 w 3750"/>
              <a:gd name="T35" fmla="*/ 1500 h 3250"/>
              <a:gd name="T36" fmla="*/ 1000 w 3750"/>
              <a:gd name="T37" fmla="*/ 2250 h 3250"/>
              <a:gd name="T38" fmla="*/ 1500 w 3750"/>
              <a:gd name="T39" fmla="*/ 2250 h 3250"/>
              <a:gd name="T40" fmla="*/ 1500 w 3750"/>
              <a:gd name="T41" fmla="*/ 2750 h 3250"/>
              <a:gd name="T42" fmla="*/ 2250 w 3750"/>
              <a:gd name="T43" fmla="*/ 2750 h 3250"/>
              <a:gd name="T44" fmla="*/ 2750 w 3750"/>
              <a:gd name="T45" fmla="*/ 500 h 3250"/>
              <a:gd name="T46" fmla="*/ 2750 w 3750"/>
              <a:gd name="T47" fmla="*/ 2 h 3250"/>
              <a:gd name="T48" fmla="*/ 2748 w 3750"/>
              <a:gd name="T49" fmla="*/ 0 h 3250"/>
              <a:gd name="T50" fmla="*/ 1002 w 3750"/>
              <a:gd name="T51" fmla="*/ 0 h 3250"/>
              <a:gd name="T52" fmla="*/ 1000 w 3750"/>
              <a:gd name="T53" fmla="*/ 2 h 3250"/>
              <a:gd name="T54" fmla="*/ 1000 w 3750"/>
              <a:gd name="T55" fmla="*/ 500 h 3250"/>
              <a:gd name="T56" fmla="*/ 2750 w 3750"/>
              <a:gd name="T57" fmla="*/ 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50" h="3250">
                <a:moveTo>
                  <a:pt x="3500" y="3250"/>
                </a:moveTo>
                <a:cubicBezTo>
                  <a:pt x="250" y="3250"/>
                  <a:pt x="250" y="3250"/>
                  <a:pt x="250" y="3250"/>
                </a:cubicBezTo>
                <a:cubicBezTo>
                  <a:pt x="112" y="3250"/>
                  <a:pt x="0" y="3138"/>
                  <a:pt x="0" y="3000"/>
                </a:cubicBezTo>
                <a:cubicBezTo>
                  <a:pt x="0" y="750"/>
                  <a:pt x="0" y="750"/>
                  <a:pt x="0" y="750"/>
                </a:cubicBezTo>
                <a:cubicBezTo>
                  <a:pt x="0" y="612"/>
                  <a:pt x="112" y="500"/>
                  <a:pt x="250" y="500"/>
                </a:cubicBezTo>
                <a:cubicBezTo>
                  <a:pt x="3500" y="500"/>
                  <a:pt x="3500" y="500"/>
                  <a:pt x="3500" y="500"/>
                </a:cubicBezTo>
                <a:cubicBezTo>
                  <a:pt x="3638" y="500"/>
                  <a:pt x="3750" y="612"/>
                  <a:pt x="3750" y="750"/>
                </a:cubicBezTo>
                <a:cubicBezTo>
                  <a:pt x="3750" y="3000"/>
                  <a:pt x="3750" y="3000"/>
                  <a:pt x="3750" y="3000"/>
                </a:cubicBezTo>
                <a:cubicBezTo>
                  <a:pt x="3750" y="3138"/>
                  <a:pt x="3638" y="3250"/>
                  <a:pt x="3500" y="3250"/>
                </a:cubicBezTo>
                <a:close/>
                <a:moveTo>
                  <a:pt x="2250" y="2750"/>
                </a:moveTo>
                <a:cubicBezTo>
                  <a:pt x="2250" y="2250"/>
                  <a:pt x="2250" y="2250"/>
                  <a:pt x="2250" y="2250"/>
                </a:cubicBezTo>
                <a:cubicBezTo>
                  <a:pt x="2750" y="2250"/>
                  <a:pt x="2750" y="2250"/>
                  <a:pt x="2750" y="2250"/>
                </a:cubicBezTo>
                <a:cubicBezTo>
                  <a:pt x="2750" y="1500"/>
                  <a:pt x="2750" y="1500"/>
                  <a:pt x="2750" y="1500"/>
                </a:cubicBezTo>
                <a:cubicBezTo>
                  <a:pt x="2250" y="1500"/>
                  <a:pt x="2250" y="1500"/>
                  <a:pt x="2250" y="1500"/>
                </a:cubicBezTo>
                <a:cubicBezTo>
                  <a:pt x="2250" y="1000"/>
                  <a:pt x="2250" y="1000"/>
                  <a:pt x="2250" y="1000"/>
                </a:cubicBezTo>
                <a:cubicBezTo>
                  <a:pt x="1500" y="1000"/>
                  <a:pt x="1500" y="1000"/>
                  <a:pt x="1500" y="1000"/>
                </a:cubicBezTo>
                <a:cubicBezTo>
                  <a:pt x="1500" y="1500"/>
                  <a:pt x="1500" y="1500"/>
                  <a:pt x="1500" y="1500"/>
                </a:cubicBezTo>
                <a:cubicBezTo>
                  <a:pt x="1000" y="1500"/>
                  <a:pt x="1000" y="1500"/>
                  <a:pt x="1000" y="1500"/>
                </a:cubicBezTo>
                <a:cubicBezTo>
                  <a:pt x="1000" y="2250"/>
                  <a:pt x="1000" y="2250"/>
                  <a:pt x="1000" y="2250"/>
                </a:cubicBezTo>
                <a:cubicBezTo>
                  <a:pt x="1500" y="2250"/>
                  <a:pt x="1500" y="2250"/>
                  <a:pt x="1500" y="2250"/>
                </a:cubicBezTo>
                <a:cubicBezTo>
                  <a:pt x="1500" y="2750"/>
                  <a:pt x="1500" y="2750"/>
                  <a:pt x="1500" y="2750"/>
                </a:cubicBezTo>
                <a:lnTo>
                  <a:pt x="2250" y="2750"/>
                </a:lnTo>
                <a:close/>
                <a:moveTo>
                  <a:pt x="2750" y="500"/>
                </a:moveTo>
                <a:cubicBezTo>
                  <a:pt x="2750" y="2"/>
                  <a:pt x="2750" y="2"/>
                  <a:pt x="2750" y="2"/>
                </a:cubicBezTo>
                <a:cubicBezTo>
                  <a:pt x="2750" y="1"/>
                  <a:pt x="2749" y="0"/>
                  <a:pt x="2748" y="0"/>
                </a:cubicBezTo>
                <a:cubicBezTo>
                  <a:pt x="1002" y="0"/>
                  <a:pt x="1002" y="0"/>
                  <a:pt x="1002" y="0"/>
                </a:cubicBezTo>
                <a:cubicBezTo>
                  <a:pt x="1001" y="0"/>
                  <a:pt x="1000" y="1"/>
                  <a:pt x="1000" y="2"/>
                </a:cubicBezTo>
                <a:cubicBezTo>
                  <a:pt x="1000" y="500"/>
                  <a:pt x="1000" y="500"/>
                  <a:pt x="1000" y="500"/>
                </a:cubicBezTo>
                <a:lnTo>
                  <a:pt x="2750" y="500"/>
                </a:lnTo>
                <a:close/>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30" name="people_3" title="Icon of a person surrounded by brackets">
            <a:extLst>
              <a:ext uri="{FF2B5EF4-FFF2-40B4-BE49-F238E27FC236}">
                <a16:creationId xmlns:a16="http://schemas.microsoft.com/office/drawing/2014/main" id="{DC808D99-0D3B-45C5-AF1E-89454752FE75}"/>
              </a:ext>
            </a:extLst>
          </p:cNvPr>
          <p:cNvSpPr>
            <a:spLocks noChangeAspect="1" noEditPoints="1"/>
          </p:cNvSpPr>
          <p:nvPr/>
        </p:nvSpPr>
        <p:spPr bwMode="auto">
          <a:xfrm>
            <a:off x="5724539" y="1628057"/>
            <a:ext cx="208733" cy="21040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2700"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sp>
        <p:nvSpPr>
          <p:cNvPr id="31" name="people_11" title="Icon of two people with a chat bubble">
            <a:extLst>
              <a:ext uri="{FF2B5EF4-FFF2-40B4-BE49-F238E27FC236}">
                <a16:creationId xmlns:a16="http://schemas.microsoft.com/office/drawing/2014/main" id="{E25D9719-F452-470F-8A08-E7BBA390005F}"/>
              </a:ext>
            </a:extLst>
          </p:cNvPr>
          <p:cNvSpPr>
            <a:spLocks noChangeAspect="1" noEditPoints="1"/>
          </p:cNvSpPr>
          <p:nvPr/>
        </p:nvSpPr>
        <p:spPr bwMode="auto">
          <a:xfrm>
            <a:off x="628593" y="1628057"/>
            <a:ext cx="219095" cy="210401"/>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tx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350">
              <a:gradFill>
                <a:gsLst>
                  <a:gs pos="0">
                    <a:srgbClr val="505050"/>
                  </a:gs>
                  <a:gs pos="100000">
                    <a:srgbClr val="505050"/>
                  </a:gs>
                </a:gsLst>
              </a:gradFill>
            </a:endParaRPr>
          </a:p>
        </p:txBody>
      </p:sp>
      <p:grpSp>
        <p:nvGrpSpPr>
          <p:cNvPr id="33" name="Group 32">
            <a:extLst>
              <a:ext uri="{FF2B5EF4-FFF2-40B4-BE49-F238E27FC236}">
                <a16:creationId xmlns:a16="http://schemas.microsoft.com/office/drawing/2014/main" id="{E52A2865-5E39-44E3-BAF1-2D464BD89C34}"/>
              </a:ext>
            </a:extLst>
          </p:cNvPr>
          <p:cNvGrpSpPr/>
          <p:nvPr/>
        </p:nvGrpSpPr>
        <p:grpSpPr>
          <a:xfrm>
            <a:off x="8539687" y="-113543"/>
            <a:ext cx="699968" cy="906424"/>
            <a:chOff x="-282259" y="5856037"/>
            <a:chExt cx="1567299" cy="2029576"/>
          </a:xfrm>
        </p:grpSpPr>
        <p:sp>
          <p:nvSpPr>
            <p:cNvPr id="34" name="Diamond 33">
              <a:extLst>
                <a:ext uri="{FF2B5EF4-FFF2-40B4-BE49-F238E27FC236}">
                  <a16:creationId xmlns:a16="http://schemas.microsoft.com/office/drawing/2014/main" id="{54F44149-44C8-4242-A1AA-3EC52F7E313B}"/>
                </a:ext>
              </a:extLst>
            </p:cNvPr>
            <p:cNvSpPr/>
            <p:nvPr/>
          </p:nvSpPr>
          <p:spPr bwMode="auto">
            <a:xfrm rot="16200000">
              <a:off x="-282259" y="5962314"/>
              <a:ext cx="1491749" cy="1491749"/>
            </a:xfrm>
            <a:prstGeom prst="diamond">
              <a:avLst/>
            </a:prstGeom>
            <a:noFill/>
            <a:ln w="6350">
              <a:solidFill>
                <a:srgbClr val="EAEA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5" name="Diamond 34">
              <a:extLst>
                <a:ext uri="{FF2B5EF4-FFF2-40B4-BE49-F238E27FC236}">
                  <a16:creationId xmlns:a16="http://schemas.microsoft.com/office/drawing/2014/main" id="{A88A66A4-9D12-44F9-8ED4-F6758A461465}"/>
                </a:ext>
              </a:extLst>
            </p:cNvPr>
            <p:cNvSpPr/>
            <p:nvPr/>
          </p:nvSpPr>
          <p:spPr bwMode="auto">
            <a:xfrm rot="16200000">
              <a:off x="573648" y="5856036"/>
              <a:ext cx="711391" cy="711393"/>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sp>
          <p:nvSpPr>
            <p:cNvPr id="36" name="Diamond 35">
              <a:extLst>
                <a:ext uri="{FF2B5EF4-FFF2-40B4-BE49-F238E27FC236}">
                  <a16:creationId xmlns:a16="http://schemas.microsoft.com/office/drawing/2014/main" id="{1E3000CE-948D-426D-8180-A97FA0C3751B}"/>
                </a:ext>
              </a:extLst>
            </p:cNvPr>
            <p:cNvSpPr/>
            <p:nvPr/>
          </p:nvSpPr>
          <p:spPr bwMode="auto">
            <a:xfrm rot="16200000">
              <a:off x="74514" y="7174220"/>
              <a:ext cx="711392" cy="711393"/>
            </a:xfrm>
            <a:prstGeom prst="diamond">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IN" sz="1500" err="1">
                <a:solidFill>
                  <a:srgbClr val="000000"/>
                </a:solidFill>
                <a:ea typeface="Segoe UI" pitchFamily="34" charset="0"/>
                <a:cs typeface="Segoe UI" pitchFamily="34" charset="0"/>
              </a:endParaRPr>
            </a:p>
          </p:txBody>
        </p:sp>
      </p:grpSp>
    </p:spTree>
    <p:extLst>
      <p:ext uri="{BB962C8B-B14F-4D97-AF65-F5344CB8AC3E}">
        <p14:creationId xmlns:p14="http://schemas.microsoft.com/office/powerpoint/2010/main" val="7024498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Power Platform Template">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 2018" id="{5AD884F1-22B7-44DE-8F65-AD4A3772C65B}" vid="{FB5868D2-A4D0-42F5-887A-39846773B8D2}"/>
    </a:ext>
  </a:extLst>
</a:theme>
</file>

<file path=ppt/theme/theme2.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_v03.potx" id="{5FAABC39-8A35-4994-BADD-F8DAFFD86D81}" vid="{09F683D5-A652-43F1-891A-316456425E6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_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413917e0-3c85-4042-b3d6-b66207b014b2" xsi:nil="true"/>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3C1795788187346AB76A77043A8D3E6" ma:contentTypeVersion="15" ma:contentTypeDescription="Create a new document." ma:contentTypeScope="" ma:versionID="44674666eb4ed31f4ab9d40155aa0781">
  <xsd:schema xmlns:xsd="http://www.w3.org/2001/XMLSchema" xmlns:xs="http://www.w3.org/2001/XMLSchema" xmlns:p="http://schemas.microsoft.com/office/2006/metadata/properties" xmlns:ns1="http://schemas.microsoft.com/sharepoint/v3" xmlns:ns2="413917e0-3c85-4042-b3d6-b66207b014b2" xmlns:ns3="121cbfdf-642d-47d5-bb31-23acd4d6d77c" targetNamespace="http://schemas.microsoft.com/office/2006/metadata/properties" ma:root="true" ma:fieldsID="228616c3723b99adfeaade7cb0a6810e" ns1:_="" ns2:_="" ns3:_="">
    <xsd:import namespace="http://schemas.microsoft.com/sharepoint/v3"/>
    <xsd:import namespace="413917e0-3c85-4042-b3d6-b66207b014b2"/>
    <xsd:import namespace="121cbfdf-642d-47d5-bb31-23acd4d6d77c"/>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3:LastSharedByUser" minOccurs="0"/>
                <xsd:element ref="ns3:LastSharedByTime"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3917e0-3c85-4042-b3d6-b66207b014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fals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1cbfdf-642d-47d5-bb31-23acd4d6d77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6B6150D-EDAE-4618-A1C3-0676D84DEDE2}">
  <ds:schemaRefs>
    <ds:schemaRef ds:uri="http://schemas.microsoft.com/sharepoint/v3/contenttype/forms"/>
  </ds:schemaRefs>
</ds:datastoreItem>
</file>

<file path=customXml/itemProps2.xml><?xml version="1.0" encoding="utf-8"?>
<ds:datastoreItem xmlns:ds="http://schemas.openxmlformats.org/officeDocument/2006/customXml" ds:itemID="{C645795C-A6D5-4309-9F40-15582C45B66A}">
  <ds:schemaRefs>
    <ds:schemaRef ds:uri="http://schemas.microsoft.com/office/2006/documentManagement/types"/>
    <ds:schemaRef ds:uri="http://purl.org/dc/elements/1.1/"/>
    <ds:schemaRef ds:uri="413917e0-3c85-4042-b3d6-b66207b014b2"/>
    <ds:schemaRef ds:uri="http://schemas.microsoft.com/office/infopath/2007/PartnerControls"/>
    <ds:schemaRef ds:uri="http://www.w3.org/XML/1998/namespace"/>
    <ds:schemaRef ds:uri="http://schemas.microsoft.com/sharepoint/v3"/>
    <ds:schemaRef ds:uri="http://purl.org/dc/terms/"/>
    <ds:schemaRef ds:uri="http://purl.org/dc/dcmitype/"/>
    <ds:schemaRef ds:uri="http://schemas.openxmlformats.org/package/2006/metadata/core-properties"/>
    <ds:schemaRef ds:uri="121cbfdf-642d-47d5-bb31-23acd4d6d77c"/>
    <ds:schemaRef ds:uri="http://schemas.microsoft.com/office/2006/metadata/properties"/>
  </ds:schemaRefs>
</ds:datastoreItem>
</file>

<file path=customXml/itemProps3.xml><?xml version="1.0" encoding="utf-8"?>
<ds:datastoreItem xmlns:ds="http://schemas.openxmlformats.org/officeDocument/2006/customXml" ds:itemID="{51D903AE-FD1D-4BBF-A69C-B6F8F68F2B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13917e0-3c85-4042-b3d6-b66207b014b2"/>
    <ds:schemaRef ds:uri="121cbfdf-642d-47d5-bb31-23acd4d6d77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206</TotalTime>
  <Words>3770</Words>
  <Application>Microsoft Office PowerPoint</Application>
  <PresentationFormat>On-screen Show (16:9)</PresentationFormat>
  <Paragraphs>430</Paragraphs>
  <Slides>37</Slides>
  <Notes>31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37</vt:i4>
      </vt:variant>
    </vt:vector>
  </HeadingPairs>
  <TitlesOfParts>
    <vt:vector size="48" baseType="lpstr">
      <vt:lpstr>Arial</vt:lpstr>
      <vt:lpstr>Calibri</vt:lpstr>
      <vt:lpstr>Consolas</vt:lpstr>
      <vt:lpstr>Segoe Pro Semibold</vt:lpstr>
      <vt:lpstr>Segoe UI</vt:lpstr>
      <vt:lpstr>Segoe UI Light</vt:lpstr>
      <vt:lpstr>Segoe UI Semibold</vt:lpstr>
      <vt:lpstr>Segoe UI Semilight</vt:lpstr>
      <vt:lpstr>Wingdings</vt:lpstr>
      <vt:lpstr>1_Power Platform Template</vt:lpstr>
      <vt:lpstr>9-51120_Microsoft_Ready_Template_Light</vt:lpstr>
      <vt:lpstr>Monitor</vt:lpstr>
      <vt:lpstr>Governance – Practically Applied</vt:lpstr>
      <vt:lpstr>Admin reporting and analytics in the Power Platform admin center</vt:lpstr>
      <vt:lpstr>Logs &amp; analytics – see what’s happening</vt:lpstr>
      <vt:lpstr>Logs &amp; analytics – see what’s happening </vt:lpstr>
      <vt:lpstr>Gain Deeper Insight on Adoption, &amp; Usage</vt:lpstr>
      <vt:lpstr>Detailed Insight on Microsoft Dataverse</vt:lpstr>
      <vt:lpstr>Monitoring Microsoft Dataverse</vt:lpstr>
      <vt:lpstr>Power Automate admin analytics provides environment level views </vt:lpstr>
      <vt:lpstr>Power Automate – Environment level views</vt:lpstr>
      <vt:lpstr>Power Apps admin analytics provides environment level views </vt:lpstr>
      <vt:lpstr>Power Apps – Admin analytics environment level views</vt:lpstr>
      <vt:lpstr>Monitoring Capacity &amp; Why is it important?</vt:lpstr>
      <vt:lpstr>Gain Deeper Insight on Storage Capacity</vt:lpstr>
      <vt:lpstr>Capacity report for customers on new storage based licensing model</vt:lpstr>
      <vt:lpstr>PowerPoint Presentation</vt:lpstr>
      <vt:lpstr>PowerPoint Presentation</vt:lpstr>
      <vt:lpstr>PowerPoint Presentation</vt:lpstr>
      <vt:lpstr>PowerPoint Presentation</vt:lpstr>
      <vt:lpstr>Capacity enforcements</vt:lpstr>
      <vt:lpstr>Maker analytics for Power Apps – Individual app level views </vt:lpstr>
      <vt:lpstr>Maker analytics for Power Automate – Individual flow level views </vt:lpstr>
      <vt:lpstr>PowerPoint Presentation</vt:lpstr>
      <vt:lpstr>Cross Tenant Dashboard</vt:lpstr>
      <vt:lpstr>Configure audit logs</vt:lpstr>
      <vt:lpstr>Office 365 Activity Logging</vt:lpstr>
      <vt:lpstr>Which activity logs are supported?</vt:lpstr>
      <vt:lpstr>Enable Office 365 activity logging</vt:lpstr>
      <vt:lpstr>Build flows to alert on key audit events</vt:lpstr>
      <vt:lpstr>Dataverse Auditing</vt:lpstr>
      <vt:lpstr>Enable Dataverse auditing for the environment</vt:lpstr>
      <vt:lpstr>Enable for Entity and Field</vt:lpstr>
      <vt:lpstr>What about planned &amp; unplanned platform changes/incidents?</vt:lpstr>
      <vt:lpstr>Monitoring platform status and updates</vt:lpstr>
      <vt:lpstr>Service Health Dashboard &amp; Message Center</vt:lpstr>
      <vt:lpstr>Module Review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Monitor</dc:title>
  <dc:creator>Tiffany Duppong</dc:creator>
  <cp:lastModifiedBy>Manuela Pichler</cp:lastModifiedBy>
  <cp:revision>5</cp:revision>
  <dcterms:created xsi:type="dcterms:W3CDTF">2020-06-30T20:45:38Z</dcterms:created>
  <dcterms:modified xsi:type="dcterms:W3CDTF">2020-11-27T13:34:29Z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0x01010093C1795788187346AB76A77043A8D3E6</vt:lpwstr>
  </property>
</Properties>
</file>